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8.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831" r:id="rId5"/>
    <p:sldMasterId id="2147483843" r:id="rId6"/>
    <p:sldMasterId id="2147483857" r:id="rId7"/>
    <p:sldMasterId id="2147483925" r:id="rId8"/>
    <p:sldMasterId id="2147483937" r:id="rId9"/>
    <p:sldMasterId id="2147483949" r:id="rId10"/>
  </p:sldMasterIdLst>
  <p:notesMasterIdLst>
    <p:notesMasterId r:id="rId76"/>
  </p:notesMasterIdLst>
  <p:handoutMasterIdLst>
    <p:handoutMasterId r:id="rId77"/>
  </p:handoutMasterIdLst>
  <p:sldIdLst>
    <p:sldId id="257" r:id="rId11"/>
    <p:sldId id="315" r:id="rId12"/>
    <p:sldId id="262" r:id="rId13"/>
    <p:sldId id="303" r:id="rId14"/>
    <p:sldId id="305" r:id="rId15"/>
    <p:sldId id="307" r:id="rId16"/>
    <p:sldId id="256" r:id="rId17"/>
    <p:sldId id="441" r:id="rId18"/>
    <p:sldId id="442" r:id="rId19"/>
    <p:sldId id="443" r:id="rId20"/>
    <p:sldId id="444" r:id="rId21"/>
    <p:sldId id="445" r:id="rId22"/>
    <p:sldId id="446" r:id="rId23"/>
    <p:sldId id="342" r:id="rId24"/>
    <p:sldId id="343" r:id="rId25"/>
    <p:sldId id="263" r:id="rId26"/>
    <p:sldId id="280" r:id="rId27"/>
    <p:sldId id="291" r:id="rId28"/>
    <p:sldId id="461" r:id="rId29"/>
    <p:sldId id="265" r:id="rId30"/>
    <p:sldId id="267" r:id="rId31"/>
    <p:sldId id="266" r:id="rId32"/>
    <p:sldId id="268" r:id="rId33"/>
    <p:sldId id="449" r:id="rId34"/>
    <p:sldId id="345" r:id="rId35"/>
    <p:sldId id="271" r:id="rId36"/>
    <p:sldId id="276" r:id="rId37"/>
    <p:sldId id="275" r:id="rId38"/>
    <p:sldId id="277" r:id="rId39"/>
    <p:sldId id="278" r:id="rId40"/>
    <p:sldId id="295" r:id="rId41"/>
    <p:sldId id="447" r:id="rId42"/>
    <p:sldId id="437" r:id="rId43"/>
    <p:sldId id="439" r:id="rId44"/>
    <p:sldId id="279" r:id="rId45"/>
    <p:sldId id="312" r:id="rId46"/>
    <p:sldId id="317" r:id="rId47"/>
    <p:sldId id="375" r:id="rId48"/>
    <p:sldId id="469" r:id="rId49"/>
    <p:sldId id="467" r:id="rId50"/>
    <p:sldId id="281" r:id="rId51"/>
    <p:sldId id="284" r:id="rId52"/>
    <p:sldId id="282" r:id="rId53"/>
    <p:sldId id="283" r:id="rId54"/>
    <p:sldId id="285" r:id="rId55"/>
    <p:sldId id="286" r:id="rId56"/>
    <p:sldId id="287" r:id="rId57"/>
    <p:sldId id="288" r:id="rId58"/>
    <p:sldId id="289" r:id="rId59"/>
    <p:sldId id="290" r:id="rId60"/>
    <p:sldId id="316" r:id="rId61"/>
    <p:sldId id="468" r:id="rId62"/>
    <p:sldId id="470" r:id="rId63"/>
    <p:sldId id="472" r:id="rId64"/>
    <p:sldId id="474" r:id="rId65"/>
    <p:sldId id="473" r:id="rId66"/>
    <p:sldId id="404" r:id="rId67"/>
    <p:sldId id="405" r:id="rId68"/>
    <p:sldId id="421" r:id="rId69"/>
    <p:sldId id="409" r:id="rId70"/>
    <p:sldId id="320" r:id="rId71"/>
    <p:sldId id="325" r:id="rId72"/>
    <p:sldId id="452" r:id="rId73"/>
    <p:sldId id="471" r:id="rId74"/>
    <p:sldId id="450" r:id="rId7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Roome" initials="BR" lastIdx="1" clrIdx="0">
    <p:extLst>
      <p:ext uri="{19B8F6BF-5375-455C-9EA6-DF929625EA0E}">
        <p15:presenceInfo xmlns:p15="http://schemas.microsoft.com/office/powerpoint/2012/main" userId="9f6a99efb4f1ed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642" y="43"/>
      </p:cViewPr>
      <p:guideLst>
        <p:guide orient="horz" pos="2160"/>
        <p:guide pos="2880"/>
      </p:guideLst>
    </p:cSldViewPr>
  </p:slideViewPr>
  <p:notesTextViewPr>
    <p:cViewPr>
      <p:scale>
        <a:sx n="1" d="1"/>
        <a:sy n="1" d="1"/>
      </p:scale>
      <p:origin x="0" y="0"/>
    </p:cViewPr>
  </p:notesTextViewPr>
  <p:sorterViewPr>
    <p:cViewPr>
      <p:scale>
        <a:sx n="30" d="100"/>
        <a:sy n="30" d="100"/>
      </p:scale>
      <p:origin x="0" y="-216"/>
    </p:cViewPr>
  </p:sorterViewPr>
  <p:notesViewPr>
    <p:cSldViewPr>
      <p:cViewPr>
        <p:scale>
          <a:sx n="60" d="100"/>
          <a:sy n="60" d="100"/>
        </p:scale>
        <p:origin x="237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71FE149-961F-4EFA-B733-1107DED6B81A}" type="datetimeFigureOut">
              <a:rPr lang="en-US" smtClean="0"/>
              <a:t>5/5/2019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8BD5B1A-9CD6-4BEE-84B2-EBC466300279}" type="slidenum">
              <a:rPr lang="en-US" smtClean="0"/>
              <a:t>‹#›</a:t>
            </a:fld>
            <a:endParaRPr lang="en-US"/>
          </a:p>
        </p:txBody>
      </p:sp>
    </p:spTree>
    <p:extLst>
      <p:ext uri="{BB962C8B-B14F-4D97-AF65-F5344CB8AC3E}">
        <p14:creationId xmlns:p14="http://schemas.microsoft.com/office/powerpoint/2010/main" val="32579252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6T21:08:29.693"/>
    </inkml:context>
    <inkml:brush xml:id="br0">
      <inkml:brushProperty name="width" value="0.2" units="cm"/>
      <inkml:brushProperty name="height" value="0.2" units="cm"/>
      <inkml:brushProperty name="color" value="#E71224"/>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6T21:08:54.334"/>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AFDFA39-6CF4-4CEC-8381-CE409501201E}" type="datetimeFigureOut">
              <a:rPr lang="en-US" smtClean="0"/>
              <a:t>5/5/2019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AD4B1D0-1287-41D7-A493-DC18B217CEEA}" type="slidenum">
              <a:rPr lang="en-US" smtClean="0"/>
              <a:t>‹#›</a:t>
            </a:fld>
            <a:endParaRPr lang="en-US"/>
          </a:p>
        </p:txBody>
      </p:sp>
    </p:spTree>
    <p:extLst>
      <p:ext uri="{BB962C8B-B14F-4D97-AF65-F5344CB8AC3E}">
        <p14:creationId xmlns:p14="http://schemas.microsoft.com/office/powerpoint/2010/main" val="2647214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gazzaleylab.ucsf.edu/home/gazzaleylab/Anguera_Nature_2013.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neuroscape.ucsf.ed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E8D3826-B419-4EB4-A7EF-FB1B9BDF28B6}" type="slidenum">
              <a:rPr lang="en-US"/>
              <a:pPr/>
              <a:t>1</a:t>
            </a:fld>
            <a:endParaRPr lang="en-US"/>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marL="233309" indent="-233309"/>
            <a:r>
              <a:rPr lang="en-US"/>
              <a:t>EMPHASIZE:</a:t>
            </a:r>
          </a:p>
          <a:p>
            <a:pPr marL="233309" indent="-233309">
              <a:buFontTx/>
              <a:buAutoNum type="arabicPeriod"/>
            </a:pPr>
            <a:r>
              <a:rPr lang="en-US"/>
              <a:t>Resilience can be learned and is dynamic</a:t>
            </a:r>
          </a:p>
          <a:p>
            <a:pPr marL="233309" indent="-233309">
              <a:buFontTx/>
              <a:buAutoNum type="arabicPeriod"/>
            </a:pPr>
            <a:r>
              <a:rPr lang="en-US"/>
              <a:t>Simple-though Simple is not always easy</a:t>
            </a:r>
          </a:p>
          <a:p>
            <a:pPr marL="233309" indent="-233309">
              <a:buFontTx/>
              <a:buAutoNum type="arabicPeriod"/>
            </a:pPr>
            <a:r>
              <a:rPr lang="en-US"/>
              <a:t>Self-Knowledge builds personal strength and resilience-Self Assessment is first and most important stage of resilience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FBE6E9E3-0FE1-4E44-ABE6-34807C7363A4}" type="slidenum">
              <a:rPr lang="en-US" altLang="en-US" smtClean="0"/>
              <a:pPr algn="r" eaLnBrk="1" hangingPunct="1">
                <a:spcBef>
                  <a:spcPct val="0"/>
                </a:spcBef>
              </a:pPr>
              <a:t>20</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FFFFFF"/>
                </a:solidFill>
                <a:ea typeface="Arial Unicode MS" pitchFamily="34" charset="-128"/>
                <a:cs typeface="Arial Unicode MS" pitchFamily="34" charset="-128"/>
              </a:rPr>
              <a:t>Psychological hardiness is a mindset; a way of approaching and responding to the world. Hardy individuals tend to be </a:t>
            </a:r>
            <a:r>
              <a:rPr lang="en-US" altLang="en-US" b="1" dirty="0">
                <a:solidFill>
                  <a:srgbClr val="FFFFFF"/>
                </a:solidFill>
                <a:ea typeface="Arial Unicode MS" pitchFamily="34" charset="-128"/>
                <a:cs typeface="Arial Unicode MS" pitchFamily="34" charset="-128"/>
              </a:rPr>
              <a:t>more comfortable seeking help</a:t>
            </a:r>
            <a:r>
              <a:rPr lang="en-US" altLang="en-US" dirty="0">
                <a:solidFill>
                  <a:srgbClr val="FFFFFF"/>
                </a:solidFill>
                <a:ea typeface="Arial Unicode MS" pitchFamily="34" charset="-128"/>
                <a:cs typeface="Arial Unicode MS" pitchFamily="34" charset="-128"/>
              </a:rPr>
              <a:t> and support from their social networks and they </a:t>
            </a:r>
            <a:r>
              <a:rPr lang="en-US" altLang="en-US" b="1" dirty="0">
                <a:solidFill>
                  <a:srgbClr val="FFFFFF"/>
                </a:solidFill>
                <a:ea typeface="Arial Unicode MS" pitchFamily="34" charset="-128"/>
                <a:cs typeface="Arial Unicode MS" pitchFamily="34" charset="-128"/>
              </a:rPr>
              <a:t>actively reframe their experiences to be positive or benign</a:t>
            </a:r>
            <a:r>
              <a:rPr lang="en-US" altLang="en-US" dirty="0">
                <a:solidFill>
                  <a:srgbClr val="FFFFFF"/>
                </a:solidFill>
                <a:ea typeface="Arial Unicode MS" pitchFamily="34" charset="-128"/>
                <a:cs typeface="Arial Unicode MS" pitchFamily="34" charset="-128"/>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3EE461EC-4F96-4159-A56B-3E2CD1D4A949}" type="slidenum">
              <a:rPr lang="en-US" altLang="en-US" smtClean="0"/>
              <a:pPr algn="r" eaLnBrk="1" hangingPunct="1">
                <a:spcBef>
                  <a:spcPct val="0"/>
                </a:spcBef>
              </a:pPr>
              <a:t>21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buClr>
                <a:srgbClr val="CCFF33"/>
              </a:buClr>
              <a:buSzPct val="70000"/>
              <a:buFont typeface="Wingdings" pitchFamily="2" charset="2"/>
              <a:buChar char="n"/>
            </a:pPr>
            <a:r>
              <a:rPr lang="en-US" altLang="en-US" sz="3300" dirty="0">
                <a:solidFill>
                  <a:schemeClr val="bg1"/>
                </a:solidFill>
                <a:latin typeface="Arial" charset="0"/>
              </a:rPr>
              <a:t>Challenge – </a:t>
            </a:r>
            <a:r>
              <a:rPr lang="en-US" altLang="en-US" sz="3300" i="1" dirty="0">
                <a:solidFill>
                  <a:schemeClr val="bg1"/>
                </a:solidFill>
                <a:latin typeface="Arial" charset="0"/>
              </a:rPr>
              <a:t>Choosing</a:t>
            </a:r>
            <a:r>
              <a:rPr lang="en-US" altLang="en-US" sz="3300" dirty="0">
                <a:solidFill>
                  <a:schemeClr val="bg1"/>
                </a:solidFill>
                <a:latin typeface="Arial" charset="0"/>
              </a:rPr>
              <a:t> to view difficult situations and experiences as growth opportunities</a:t>
            </a:r>
          </a:p>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DE809FFB-1E55-49C0-8BF1-E87255CC951B}" type="slidenum">
              <a:rPr lang="en-US" altLang="en-US" smtClean="0"/>
              <a:pPr algn="r" eaLnBrk="1" hangingPunct="1">
                <a:spcBef>
                  <a:spcPct val="0"/>
                </a:spcBef>
              </a:pPr>
              <a:t>22</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buClr>
                <a:srgbClr val="CCFF33"/>
              </a:buClr>
              <a:buSzPct val="70000"/>
              <a:buFont typeface="Wingdings" pitchFamily="2" charset="2"/>
              <a:buChar char="n"/>
            </a:pPr>
            <a:r>
              <a:rPr lang="en-US" altLang="en-US" sz="3300" dirty="0">
                <a:solidFill>
                  <a:schemeClr val="bg1"/>
                </a:solidFill>
                <a:latin typeface="Arial" charset="0"/>
              </a:rPr>
              <a:t>Commitment – being </a:t>
            </a:r>
            <a:r>
              <a:rPr lang="en-US" altLang="en-US" sz="3300" i="1" dirty="0">
                <a:solidFill>
                  <a:schemeClr val="bg1"/>
                </a:solidFill>
                <a:latin typeface="Arial" charset="0"/>
              </a:rPr>
              <a:t>engaged</a:t>
            </a:r>
            <a:r>
              <a:rPr lang="en-US" altLang="en-US" sz="3300" dirty="0">
                <a:solidFill>
                  <a:schemeClr val="bg1"/>
                </a:solidFill>
                <a:latin typeface="Arial" charset="0"/>
              </a:rPr>
              <a:t> in your life: the relationships, experiences and events that make up your daily life</a:t>
            </a:r>
          </a:p>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CD13F14-CE97-4533-80E7-CEB8D881C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9FD0B1-10EB-4C0D-A1D4-395DF7C702C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251" name="Rectangle 2">
            <a:extLst>
              <a:ext uri="{FF2B5EF4-FFF2-40B4-BE49-F238E27FC236}">
                <a16:creationId xmlns:a16="http://schemas.microsoft.com/office/drawing/2014/main" id="{3EB3DC81-425A-4C1D-B9B8-7E257303912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8D32E298-EEE3-407E-999E-EE6DCCFB6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buClr>
                <a:srgbClr val="CCFF33"/>
              </a:buClr>
              <a:buSzPct val="70000"/>
              <a:buFont typeface="Wingdings" panose="05000000000000000000" pitchFamily="2" charset="2"/>
              <a:buChar char="n"/>
            </a:pPr>
            <a:r>
              <a:rPr lang="en-US" altLang="en-US" sz="3200">
                <a:solidFill>
                  <a:schemeClr val="bg1"/>
                </a:solidFill>
                <a:latin typeface="Arial" panose="020B0604020202020204" pitchFamily="34" charset="0"/>
              </a:rPr>
              <a:t>Control – A sense of personal control over important aspects of one’s life</a:t>
            </a:r>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01D405E-343D-4E7F-8742-C2BC49406C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9FC08E-F28A-4BC0-8CB0-B34CB2E7A32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2">
            <a:extLst>
              <a:ext uri="{FF2B5EF4-FFF2-40B4-BE49-F238E27FC236}">
                <a16:creationId xmlns:a16="http://schemas.microsoft.com/office/drawing/2014/main" id="{A5D51CC3-D690-4CCE-B9C5-3F624DCDE86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D5D5F68-85D6-46B4-96FE-AF1300279A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50000"/>
              </a:spcBef>
              <a:buClr>
                <a:srgbClr val="CCFF33"/>
              </a:buClr>
              <a:buSzPct val="70000"/>
              <a:buFont typeface="Wingdings" panose="05000000000000000000" pitchFamily="2" charset="2"/>
              <a:buChar char="n"/>
            </a:pPr>
            <a:r>
              <a:rPr lang="en-US" altLang="en-US" sz="3200">
                <a:solidFill>
                  <a:schemeClr val="bg1"/>
                </a:solidFill>
                <a:latin typeface="Arial" panose="020B0604020202020204" pitchFamily="34" charset="0"/>
              </a:rPr>
              <a:t>Control – A sense of personal control over important aspects of one’s life</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CB275DB1-74AF-45BE-AF30-F0484763726E}" type="slidenum">
              <a:rPr lang="en-US" altLang="en-US" smtClean="0"/>
              <a:pPr algn="r" eaLnBrk="1" hangingPunct="1">
                <a:spcBef>
                  <a:spcPct val="0"/>
                </a:spcBef>
              </a:pPr>
              <a:t>26</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Sometimes you need to be “alpha dog” sometimes you don’t. Maintain control of the things that are important and “relax” with the less important or unimportant issues.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8C3CF4F4-015D-46E2-9262-009E12A76DC5}" type="slidenum">
              <a:rPr lang="en-US" altLang="en-US" smtClean="0"/>
              <a:pPr algn="r" eaLnBrk="1" hangingPunct="1">
                <a:spcBef>
                  <a:spcPct val="0"/>
                </a:spcBef>
              </a:pPr>
              <a:t>27</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Allow yourself to experience strong emotions while also identifying when you need to temporarily shelve them in order to keep functioning.  </a:t>
            </a:r>
          </a:p>
          <a:p>
            <a:pPr eaLnBrk="1" hangingPunct="1"/>
            <a:r>
              <a:rPr lang="en-US" altLang="en-US" dirty="0"/>
              <a:t>Rely on others; this gives them permission to rely on you. Be prepared to do both. </a:t>
            </a:r>
          </a:p>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E1D181A9-3FC1-4003-A179-FF13DE9BEC39}" type="slidenum">
              <a:rPr lang="en-US" altLang="en-US" smtClean="0"/>
              <a:pPr algn="r" eaLnBrk="1" hangingPunct="1">
                <a:spcBef>
                  <a:spcPct val="0"/>
                </a:spcBef>
              </a:pPr>
              <a:t>29</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Constantly identify and develop tools and capacity for problem solving</a:t>
            </a:r>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FCC653FE-144A-43E7-8D32-1470C9414F22}" type="slidenum">
              <a:rPr lang="en-US" altLang="en-US" smtClean="0"/>
              <a:pPr algn="r" eaLnBrk="1" hangingPunct="1">
                <a:spcBef>
                  <a:spcPct val="0"/>
                </a:spcBef>
              </a:pPr>
              <a:t>30</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dirty="0">
                <a:solidFill>
                  <a:srgbClr val="FFFFFF"/>
                </a:solidFill>
                <a:ea typeface="Arial Unicode MS" pitchFamily="34" charset="-128"/>
                <a:cs typeface="Arial Unicode MS" pitchFamily="34" charset="-128"/>
              </a:rPr>
              <a:t>“At its most basic level, being prepared means having a solid plan and access to the resources necessary to execute that plan. It's also about peace of mind.  Because when</a:t>
            </a:r>
            <a:r>
              <a:rPr lang="en-US" altLang="en-US" sz="1400" dirty="0">
                <a:solidFill>
                  <a:srgbClr val="FFFFFF"/>
                </a:solidFill>
                <a:ea typeface="Arial Unicode MS" pitchFamily="34" charset="-128"/>
                <a:cs typeface="Arial Unicode MS" pitchFamily="34" charset="-128"/>
              </a:rPr>
              <a:t> </a:t>
            </a:r>
            <a:r>
              <a:rPr lang="en-US" altLang="en-US" sz="900" dirty="0">
                <a:solidFill>
                  <a:srgbClr val="FFFFFF"/>
                </a:solidFill>
                <a:ea typeface="Arial Unicode MS" pitchFamily="34" charset="-128"/>
                <a:cs typeface="Arial Unicode MS" pitchFamily="34" charset="-128"/>
              </a:rPr>
              <a:t>communities, families, and individuals are prepared, the fear, anxiety and loss that accompany a disaster are greatly reduced.” </a:t>
            </a:r>
            <a:br>
              <a:rPr lang="en-US" altLang="en-US" sz="900" dirty="0">
                <a:solidFill>
                  <a:srgbClr val="FFFFFF"/>
                </a:solidFill>
                <a:ea typeface="Arial Unicode MS" pitchFamily="34" charset="-128"/>
                <a:cs typeface="Arial Unicode MS" pitchFamily="34" charset="-128"/>
              </a:rPr>
            </a:br>
            <a:r>
              <a:rPr lang="en-US" altLang="en-US" sz="900" dirty="0">
                <a:cs typeface="Times New Roman" charset="0"/>
              </a:rPr>
              <a:t>				www.readycolorado.gov</a:t>
            </a:r>
          </a:p>
          <a:p>
            <a:pPr eaLnBrk="1" hangingPunct="1"/>
            <a:r>
              <a:rPr lang="en-US" altLang="en-US" sz="1400" dirty="0"/>
              <a:t>“Preparedness is the foundation for resilience”</a:t>
            </a:r>
            <a:r>
              <a:rPr lang="en-US" altLang="en-US" dirty="0"/>
              <a:t> </a:t>
            </a:r>
          </a:p>
          <a:p>
            <a:pPr eaLnBrk="1" hangingPunct="1"/>
            <a:r>
              <a:rPr lang="en-US" altLang="en-US" sz="800" dirty="0"/>
              <a:t>- Missouri Disaster Communication Guidebook, 2006</a:t>
            </a:r>
          </a:p>
          <a:p>
            <a:pPr eaLnBrk="1" hangingPunct="1"/>
            <a:r>
              <a:rPr lang="en-US" altLang="en-US" dirty="0"/>
              <a:t>Review your plan with all involved in it’s implementation every 6 months</a:t>
            </a:r>
          </a:p>
          <a:p>
            <a:pPr eaLnBrk="1" hangingPunct="1"/>
            <a:r>
              <a:rPr lang="en-US" altLang="en-US" dirty="0"/>
              <a:t>Practice the plan at least once per year so:</a:t>
            </a:r>
          </a:p>
          <a:p>
            <a:pPr lvl="1" eaLnBrk="1" hangingPunct="1"/>
            <a:r>
              <a:rPr lang="en-US" altLang="en-US" dirty="0"/>
              <a:t>each member of the family knows and understands their job </a:t>
            </a:r>
          </a:p>
          <a:p>
            <a:pPr lvl="1" eaLnBrk="1" hangingPunct="1"/>
            <a:r>
              <a:rPr lang="en-US" altLang="en-US" dirty="0"/>
              <a:t>You can identify areas that need updating</a:t>
            </a:r>
          </a:p>
          <a:p>
            <a:pPr eaLnBrk="1" hangingPunct="1"/>
            <a:r>
              <a:rPr lang="en-US" altLang="en-US" dirty="0"/>
              <a:t>Practicing helps identify beliefs and emotional responses that are best addressed during a practice rather than an actual disaster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Military:</a:t>
            </a:r>
            <a:r>
              <a:rPr lang="en-US" baseline="0" dirty="0"/>
              <a:t> 1957-1963 in Cyprus then </a:t>
            </a:r>
            <a:r>
              <a:rPr lang="en-US" baseline="0" dirty="0" err="1"/>
              <a:t>Rodesia</a:t>
            </a:r>
            <a:r>
              <a:rPr lang="en-US" baseline="0" dirty="0"/>
              <a:t>/Zimbabwe</a:t>
            </a:r>
          </a:p>
          <a:p>
            <a:r>
              <a:rPr lang="en-US" baseline="0" dirty="0"/>
              <a:t>Vietnam: 1963 – On Tour</a:t>
            </a:r>
          </a:p>
          <a:p>
            <a:r>
              <a:rPr lang="en-US" baseline="0" dirty="0"/>
              <a:t>World Trade Center: VP Security - Morgan Stanley </a:t>
            </a:r>
          </a:p>
        </p:txBody>
      </p:sp>
      <p:sp>
        <p:nvSpPr>
          <p:cNvPr id="4" name="Slide Number Placeholder 3"/>
          <p:cNvSpPr>
            <a:spLocks noGrp="1"/>
          </p:cNvSpPr>
          <p:nvPr>
            <p:ph type="sldNum" sz="quarter" idx="10"/>
          </p:nvPr>
        </p:nvSpPr>
        <p:spPr/>
        <p:txBody>
          <a:bodyPr/>
          <a:lstStyle/>
          <a:p>
            <a:fld id="{FAD4B1D0-1287-41D7-A493-DC18B217CEEA}" type="slidenum">
              <a:rPr lang="en-US" smtClean="0"/>
              <a:t>31</a:t>
            </a:fld>
            <a:endParaRPr lang="en-US"/>
          </a:p>
        </p:txBody>
      </p:sp>
    </p:spTree>
    <p:extLst>
      <p:ext uri="{BB962C8B-B14F-4D97-AF65-F5344CB8AC3E}">
        <p14:creationId xmlns:p14="http://schemas.microsoft.com/office/powerpoint/2010/main" val="173719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B710DC7-3D09-4A00-B89C-D94A0C547DBF}"/>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A91E4F9C-3896-4750-AE81-D7A155F5CE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CCE1A550-7677-4414-9914-5EA1EEB547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525708-3E93-4606-99DA-A986ECF2B2E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474ED22-3B9B-4E93-93F4-9DB510EF36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DC2DC2-CF55-44DD-BC82-F29099766D2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891" name="Rectangle 2">
            <a:extLst>
              <a:ext uri="{FF2B5EF4-FFF2-40B4-BE49-F238E27FC236}">
                <a16:creationId xmlns:a16="http://schemas.microsoft.com/office/drawing/2014/main" id="{8E6D1716-F4DF-478B-8A27-6D41925CB73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B33AE6BD-A120-4A1E-9D1E-885C496308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Prepare and  supply for the most likely while addressing the less likely disasters</a:t>
            </a:r>
          </a:p>
          <a:p>
            <a:pPr eaLnBrk="1" hangingPunct="1"/>
            <a:endParaRPr lang="en-US" altLang="en-US"/>
          </a:p>
        </p:txBody>
      </p:sp>
    </p:spTree>
    <p:extLst>
      <p:ext uri="{BB962C8B-B14F-4D97-AF65-F5344CB8AC3E}">
        <p14:creationId xmlns:p14="http://schemas.microsoft.com/office/powerpoint/2010/main" val="354398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0C0DCB7-C6DA-4932-8A9F-58C5447AA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C722BF-5F78-47D8-90A8-210D05F30EA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35" name="Rectangle 2">
            <a:extLst>
              <a:ext uri="{FF2B5EF4-FFF2-40B4-BE49-F238E27FC236}">
                <a16:creationId xmlns:a16="http://schemas.microsoft.com/office/drawing/2014/main" id="{7496C6B7-309F-49B6-A2DE-95663DDC814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078E657-C479-4489-A139-597655F27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Bank and investment accounts; credit and debit card information</a:t>
            </a:r>
          </a:p>
          <a:p>
            <a:pPr eaLnBrk="1" hangingPunct="1"/>
            <a:r>
              <a:rPr lang="en-US" altLang="en-US"/>
              <a:t>Insurance policies, homeowner’s insurance policies</a:t>
            </a:r>
          </a:p>
          <a:p>
            <a:pPr eaLnBrk="1" hangingPunct="1"/>
            <a:r>
              <a:rPr lang="en-US" altLang="en-US"/>
              <a:t>Health insurance (policy numbers, prescriptions, serial numbers for durable medical equipment)</a:t>
            </a:r>
          </a:p>
          <a:p>
            <a:pPr eaLnBrk="1" hangingPunct="1"/>
            <a:r>
              <a:rPr lang="en-US" altLang="en-US"/>
              <a:t>Social security numbers, passports, and drivers’ licenses</a:t>
            </a:r>
          </a:p>
          <a:p>
            <a:pPr eaLnBrk="1" hangingPunct="1"/>
            <a:r>
              <a:rPr lang="en-US" altLang="en-US"/>
              <a:t>Store documents, photographs and keepsakes in a box that is:</a:t>
            </a:r>
          </a:p>
          <a:p>
            <a:pPr lvl="1" eaLnBrk="1" hangingPunct="1"/>
            <a:r>
              <a:rPr lang="en-US" altLang="en-US"/>
              <a:t>Portable</a:t>
            </a:r>
          </a:p>
          <a:p>
            <a:pPr lvl="1" eaLnBrk="1" hangingPunct="1"/>
            <a:r>
              <a:rPr lang="en-US" altLang="en-US"/>
              <a:t>Fire-resistant</a:t>
            </a:r>
          </a:p>
          <a:p>
            <a:pPr lvl="1" eaLnBrk="1" hangingPunct="1"/>
            <a:r>
              <a:rPr lang="en-US" altLang="en-US"/>
              <a:t>Waterproof</a:t>
            </a:r>
          </a:p>
          <a:p>
            <a:pPr eaLnBrk="1" hangingPunct="1"/>
            <a:endParaRPr lang="en-US" altLang="en-US"/>
          </a:p>
        </p:txBody>
      </p:sp>
    </p:spTree>
    <p:extLst>
      <p:ext uri="{BB962C8B-B14F-4D97-AF65-F5344CB8AC3E}">
        <p14:creationId xmlns:p14="http://schemas.microsoft.com/office/powerpoint/2010/main" val="3129801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E8E1D3F-10D0-4440-A71C-24CB2DF521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D37D8E-C9E9-4397-8A95-A5F2E59E44B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a:extLst>
              <a:ext uri="{FF2B5EF4-FFF2-40B4-BE49-F238E27FC236}">
                <a16:creationId xmlns:a16="http://schemas.microsoft.com/office/drawing/2014/main" id="{BC6710B3-42DB-4AEB-9EB2-14E5704E88F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1F0C2FC-BC0B-425D-9716-98F86CD5B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Establish ways to let your family know you are safe and they are safe</a:t>
            </a:r>
          </a:p>
          <a:p>
            <a:pPr eaLnBrk="1" hangingPunct="1"/>
            <a:r>
              <a:rPr lang="en-US" altLang="en-US"/>
              <a:t>Establish ways for your family to contact you to know you are safe</a:t>
            </a:r>
          </a:p>
          <a:p>
            <a:pPr eaLnBrk="1" hangingPunct="1"/>
            <a:r>
              <a:rPr lang="en-US" altLang="en-US"/>
              <a:t>Establish an out of state contact (friend or relative) in the event of a large-scale disaster</a:t>
            </a:r>
          </a:p>
          <a:p>
            <a:pPr eaLnBrk="1" hangingPunct="1"/>
            <a:r>
              <a:rPr lang="en-US" altLang="en-US"/>
              <a:t>Make sure everyone knows how to use text messaging </a:t>
            </a:r>
          </a:p>
          <a:p>
            <a:pPr eaLnBrk="1" hangingPunct="1"/>
            <a:r>
              <a:rPr lang="en-US" altLang="en-US"/>
              <a:t>Put I.C.E. (In Case of Emergency) in the cell phone directory for each family member of your family (www.icecontact.com)</a:t>
            </a:r>
          </a:p>
          <a:p>
            <a:pPr eaLnBrk="1" hangingPunct="1"/>
            <a:endParaRPr lang="en-US" altLang="en-US"/>
          </a:p>
        </p:txBody>
      </p:sp>
    </p:spTree>
    <p:extLst>
      <p:ext uri="{BB962C8B-B14F-4D97-AF65-F5344CB8AC3E}">
        <p14:creationId xmlns:p14="http://schemas.microsoft.com/office/powerpoint/2010/main" val="355799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B1E7F7F-8AAB-4231-9645-50CDCE25D71C}"/>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A4542E82-46AD-4502-A630-4FF215BBF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Resilient people support their energy resources by protecting their personal boundaries and knowing when to say enough. When working with children in disaster response, shifts must be short with extended recovery time.</a:t>
            </a:r>
          </a:p>
        </p:txBody>
      </p:sp>
      <p:sp>
        <p:nvSpPr>
          <p:cNvPr id="59396" name="Slide Number Placeholder 3">
            <a:extLst>
              <a:ext uri="{FF2B5EF4-FFF2-40B4-BE49-F238E27FC236}">
                <a16:creationId xmlns:a16="http://schemas.microsoft.com/office/drawing/2014/main" id="{DFB4BED0-5381-49ED-93C5-BD5EDA75F9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BC2149-5960-45C4-A753-1F1FCA927F9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5C717F5-4890-4251-BAE0-7D07E280D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10C032-BEFB-4044-A48C-510927F8357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3" name="Rectangle 2050">
            <a:extLst>
              <a:ext uri="{FF2B5EF4-FFF2-40B4-BE49-F238E27FC236}">
                <a16:creationId xmlns:a16="http://schemas.microsoft.com/office/drawing/2014/main" id="{084E3B13-9819-4C33-A3D8-39FA51D909E8}"/>
              </a:ext>
            </a:extLst>
          </p:cNvPr>
          <p:cNvSpPr>
            <a:spLocks noGrp="1" noRot="1" noChangeAspect="1" noChangeArrowheads="1" noTextEdit="1"/>
          </p:cNvSpPr>
          <p:nvPr>
            <p:ph type="sldImg"/>
          </p:nvPr>
        </p:nvSpPr>
        <p:spPr>
          <a:ln/>
        </p:spPr>
      </p:sp>
      <p:sp>
        <p:nvSpPr>
          <p:cNvPr id="61444" name="Rectangle 2051">
            <a:extLst>
              <a:ext uri="{FF2B5EF4-FFF2-40B4-BE49-F238E27FC236}">
                <a16:creationId xmlns:a16="http://schemas.microsoft.com/office/drawing/2014/main" id="{9FE6F21D-0950-4787-ADD5-4EB895033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Times New Roman" panose="02020603050405020304" pitchFamily="18" charset="0"/>
              </a:rPr>
              <a:t>Seek balance between action and rest. Listen to your body; engaging in a physical activity is great for releasing tension and can help prepare us for rest. Listen to what your body needs.</a:t>
            </a:r>
            <a:r>
              <a:rPr lang="en-US" altLang="en-US"/>
              <a:t> </a:t>
            </a:r>
          </a:p>
          <a:p>
            <a:endParaRPr lang="en-US" altLang="en-US"/>
          </a:p>
          <a:p>
            <a:r>
              <a:rPr lang="en-US" altLang="en-US"/>
              <a:t>Study indicating the benefits of a single episode of exercise:</a:t>
            </a:r>
          </a:p>
          <a:p>
            <a:r>
              <a:rPr lang="en-US" altLang="en-US"/>
              <a:t>-Increased positive well-being and energy after 30 minutes</a:t>
            </a:r>
          </a:p>
          <a:p>
            <a:endParaRPr lang="en-US" altLang="en-US"/>
          </a:p>
          <a:p>
            <a:r>
              <a:rPr lang="en-US" altLang="en-US"/>
              <a:t>Do not have to do 30 minutes of exercise all at once:</a:t>
            </a:r>
          </a:p>
          <a:p>
            <a:r>
              <a:rPr lang="en-US" altLang="en-US"/>
              <a:t>-can do 10 minutes in the morning, noon, and evening with the same effect</a:t>
            </a:r>
          </a:p>
          <a:p>
            <a:endParaRPr lang="en-US" altLang="en-US"/>
          </a:p>
          <a:p>
            <a:r>
              <a:rPr lang="en-US" altLang="en-US"/>
              <a:t>The concept of balance reinforces the importance of balanced nutrition as well </a:t>
            </a:r>
          </a:p>
          <a:p>
            <a:r>
              <a:rPr lang="en-US" altLang="en-US"/>
              <a:t>“what we eat and drink affects how we think and feel”</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AF517E7-1762-458E-B7E1-3D31FE3FDE96}"/>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EC0ED5D2-DED9-4354-AF2A-1C419628DD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CB9B252C-FC23-4457-A732-F77C9761F3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C8ECE1-CF01-492E-ACC6-A81F4C5432C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from The Glass Brain Project from Dr. Adam Gazzaley (GAZZ uh lay) at the </a:t>
            </a:r>
            <a:r>
              <a:rPr lang="en-US" dirty="0" err="1"/>
              <a:t>Neuroscape</a:t>
            </a:r>
            <a:r>
              <a:rPr lang="en-US" dirty="0"/>
              <a:t> Labs at the University of California at San Francisco USA. The Glass Brain Project is a 3D virtual reality video software game program that uses several brain imaging techniques to observe live brain activity when a person is performing a task. </a:t>
            </a:r>
            <a:r>
              <a:rPr lang="en-US" b="1" dirty="0"/>
              <a:t>The star of the movie is only moving her hand and opening and shutting her eyes</a:t>
            </a:r>
            <a:r>
              <a:rPr lang="en-US" dirty="0"/>
              <a:t>. As this video begins you are looking into her right ear and we will move around to the other side. When we get to the back, we’ll dive into the corpus callosum. (</a:t>
            </a:r>
            <a:r>
              <a:rPr lang="en-US" b="1" dirty="0"/>
              <a:t>Click to start</a:t>
            </a:r>
            <a:r>
              <a:rPr lang="en-US" dirty="0"/>
              <a:t>) All of the yellow spaghetti-like strings are bundles of white matter and the colored balls are electrical waves that are color coded to their individual frequencies. </a:t>
            </a:r>
          </a:p>
          <a:p>
            <a:endParaRPr lang="en-US" dirty="0"/>
          </a:p>
          <a:p>
            <a:pPr defTabSz="915772">
              <a:defRPr/>
            </a:pPr>
            <a:r>
              <a:rPr lang="en-US" dirty="0"/>
              <a:t>This video shows one person doing something very simple; it’s not like she’s trying to solve complex problems.</a:t>
            </a:r>
            <a:endParaRPr lang="en-US" b="1" dirty="0"/>
          </a:p>
          <a:p>
            <a:pPr defTabSz="915772">
              <a:defRPr/>
            </a:pPr>
            <a:r>
              <a:rPr lang="en-US" b="1" dirty="0"/>
              <a:t>While advances in neuroscience are interesting, the relevance of today’s Emergenetics workshop is to focus on understanding the strengths and effectiveness of your unique thinking and behavioral styles. </a:t>
            </a:r>
          </a:p>
          <a:p>
            <a:pPr defTabSz="915772">
              <a:defRPr/>
            </a:pPr>
            <a:endParaRPr lang="en-US" dirty="0"/>
          </a:p>
          <a:p>
            <a:r>
              <a:rPr lang="en-US" b="1" dirty="0"/>
              <a:t>And that’s what Emergenetics does</a:t>
            </a:r>
            <a:r>
              <a:rPr lang="en-US" dirty="0"/>
              <a:t>. On one sheet of paper like this. (Point to Emergenetics Metaphor) Emergenetics is a statistically valid psychometric tool, AND a metaphorical model of how your brain works.</a:t>
            </a:r>
          </a:p>
          <a:p>
            <a:endParaRPr lang="en-US" dirty="0"/>
          </a:p>
          <a:p>
            <a:r>
              <a:rPr lang="en-US" b="1" dirty="0"/>
              <a:t>OPTIONAL – </a:t>
            </a:r>
            <a:r>
              <a:rPr lang="en-US" dirty="0"/>
              <a:t>If you think that the Glass Brain video is exciting, there’s more. </a:t>
            </a:r>
          </a:p>
          <a:p>
            <a:r>
              <a:rPr lang="en-US" dirty="0"/>
              <a:t>The primary purpose of the Project is to create custom video games which will be used treat early dementia or autism. Each of the games will undergo rigorous research and proceed through FDA approval prior to being available as a medical therapy. Here is a link to the first report: (</a:t>
            </a:r>
            <a:r>
              <a:rPr lang="en-US" u="sng" dirty="0">
                <a:hlinkClick r:id="rId3"/>
              </a:rPr>
              <a:t>http://gazzaleylab.ucsf.edu/home/gazzaleylab/Anguera_Nature_2013.pdf</a:t>
            </a:r>
            <a:r>
              <a:rPr lang="en-US" dirty="0"/>
              <a:t>). You can follow Dr. Gazzaley’s work at </a:t>
            </a:r>
            <a:r>
              <a:rPr lang="en-US" u="sng" dirty="0">
                <a:hlinkClick r:id="rId4"/>
              </a:rPr>
              <a:t>https://neuroscape.ucsf.edu</a:t>
            </a:r>
            <a:r>
              <a:rPr lang="en-US" u="sng" dirty="0"/>
              <a:t>.</a:t>
            </a:r>
            <a:r>
              <a:rPr lang="en-US" dirty="0"/>
              <a:t> </a:t>
            </a:r>
          </a:p>
        </p:txBody>
      </p:sp>
      <p:sp>
        <p:nvSpPr>
          <p:cNvPr id="4" name="Slide Number Placeholder 3"/>
          <p:cNvSpPr>
            <a:spLocks noGrp="1"/>
          </p:cNvSpPr>
          <p:nvPr>
            <p:ph type="sldNum" sz="quarter" idx="10"/>
          </p:nvPr>
        </p:nvSpPr>
        <p:spPr/>
        <p:txBody>
          <a:bodyPr/>
          <a:lstStyle/>
          <a:p>
            <a:fld id="{09A3EE6B-29D1-430C-8AE6-8DE86C7EBB23}" type="slidenum">
              <a:rPr lang="en-US" smtClean="0"/>
              <a:t>40</a:t>
            </a:fld>
            <a:endParaRPr lang="en-US"/>
          </a:p>
        </p:txBody>
      </p:sp>
    </p:spTree>
    <p:extLst>
      <p:ext uri="{BB962C8B-B14F-4D97-AF65-F5344CB8AC3E}">
        <p14:creationId xmlns:p14="http://schemas.microsoft.com/office/powerpoint/2010/main" val="192891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2170CED-33B4-4743-A4C9-6A1358D87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877474-E3D9-4629-B084-793BD6EC16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99" name="Rectangle 2">
            <a:extLst>
              <a:ext uri="{FF2B5EF4-FFF2-40B4-BE49-F238E27FC236}">
                <a16:creationId xmlns:a16="http://schemas.microsoft.com/office/drawing/2014/main" id="{89C7CCAE-F8CB-4789-8F0E-DE9F9025BC2F}"/>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E2F2A1B-850A-4A20-A6BD-A71C94D73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3200">
                <a:latin typeface="Arial" panose="020B0604020202020204" pitchFamily="34" charset="0"/>
                <a:ea typeface="Arial Unicode MS" pitchFamily="34" charset="-128"/>
              </a:rPr>
              <a:t>Trained and empowered managers can support employees in building individual and team resiliency. In turn, resilient and empowered employees contribute to the resiliency of managers, leadership, and the organization overall.</a:t>
            </a:r>
            <a:r>
              <a:rPr lang="en-US" altLang="en-US" sz="2400">
                <a:latin typeface="Arial" panose="020B0604020202020204" pitchFamily="34" charset="0"/>
                <a:ea typeface="Arial Unicode MS" pitchFamily="34" charset="-128"/>
              </a:rPr>
              <a:t> </a:t>
            </a:r>
          </a:p>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812" tIns="45906" rIns="91812" bIns="45906"/>
          <a:lstStyle/>
          <a:p>
            <a:endParaRPr lang="en-US"/>
          </a:p>
        </p:txBody>
      </p:sp>
      <p:sp>
        <p:nvSpPr>
          <p:cNvPr id="4" name="Slide Number Placeholder 3"/>
          <p:cNvSpPr>
            <a:spLocks noGrp="1"/>
          </p:cNvSpPr>
          <p:nvPr>
            <p:ph type="sldNum" sz="quarter" idx="10"/>
          </p:nvPr>
        </p:nvSpPr>
        <p:spPr>
          <a:xfrm>
            <a:off x="3978849" y="8842375"/>
            <a:ext cx="3042648" cy="465138"/>
          </a:xfrm>
          <a:prstGeom prst="rect">
            <a:avLst/>
          </a:prstGeom>
        </p:spPr>
        <p:txBody>
          <a:bodyPr lIns="91812" tIns="45906" rIns="91812" bIns="45906"/>
          <a:lstStyle/>
          <a:p>
            <a:pPr marL="0" marR="0" lvl="0" indent="0" algn="r" defTabSz="933237" rtl="0" eaLnBrk="1" fontAlgn="auto" latinLnBrk="0" hangingPunct="1">
              <a:lnSpc>
                <a:spcPct val="100000"/>
              </a:lnSpc>
              <a:spcBef>
                <a:spcPts val="0"/>
              </a:spcBef>
              <a:spcAft>
                <a:spcPts val="0"/>
              </a:spcAft>
              <a:buClrTx/>
              <a:buSzTx/>
              <a:buFontTx/>
              <a:buNone/>
              <a:tabLst/>
              <a:defRPr/>
            </a:pPr>
            <a:fld id="{49F44C1E-5A8D-43BD-B2FF-DA895C3081AC}" type="slidenum">
              <a:rPr kumimoji="0" lang="en-US" sz="1800" b="0" i="0" u="none" strike="noStrike" kern="0" cap="none" spc="0" normalizeH="0" baseline="0" noProof="0">
                <a:ln>
                  <a:noFill/>
                </a:ln>
                <a:solidFill>
                  <a:prstClr val="black"/>
                </a:solidFill>
                <a:effectLst/>
                <a:uLnTx/>
                <a:uFillTx/>
                <a:latin typeface="Calibri"/>
                <a:ea typeface="+mn-ea"/>
                <a:cs typeface="Times New Roman"/>
                <a:sym typeface="Times New Roman"/>
              </a:rPr>
              <a:pPr marL="0" marR="0" lvl="0" indent="0" algn="r" defTabSz="933237"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dirty="0">
              <a:ln>
                <a:noFill/>
              </a:ln>
              <a:solidFill>
                <a:prstClr val="black"/>
              </a:solidFill>
              <a:effectLst/>
              <a:uLnTx/>
              <a:uFillTx/>
              <a:latin typeface="Calibri"/>
              <a:ea typeface="+mn-ea"/>
              <a:cs typeface="Times New Roman"/>
              <a:sym typeface="Times New Roman"/>
            </a:endParaRPr>
          </a:p>
        </p:txBody>
      </p:sp>
    </p:spTree>
    <p:extLst>
      <p:ext uri="{BB962C8B-B14F-4D97-AF65-F5344CB8AC3E}">
        <p14:creationId xmlns:p14="http://schemas.microsoft.com/office/powerpoint/2010/main" val="3152610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812" tIns="45906" rIns="91812" bIns="45906"/>
          <a:lstStyle/>
          <a:p>
            <a:r>
              <a:rPr lang="en-US" dirty="0"/>
              <a:t>How would </a:t>
            </a:r>
            <a:r>
              <a:rPr lang="en-US" baseline="0" dirty="0"/>
              <a:t>you describe “Optimal Performance?”</a:t>
            </a:r>
          </a:p>
          <a:p>
            <a:r>
              <a:rPr lang="en-US" baseline="0" dirty="0"/>
              <a:t>Tenure = 10 years or longer</a:t>
            </a:r>
          </a:p>
          <a:p>
            <a:r>
              <a:rPr lang="en-US" baseline="0" dirty="0"/>
              <a:t>Ref: Gallup</a:t>
            </a:r>
          </a:p>
        </p:txBody>
      </p:sp>
      <p:sp>
        <p:nvSpPr>
          <p:cNvPr id="4" name="Slide Number Placeholder 3"/>
          <p:cNvSpPr>
            <a:spLocks noGrp="1"/>
          </p:cNvSpPr>
          <p:nvPr>
            <p:ph type="sldNum" sz="quarter" idx="10"/>
          </p:nvPr>
        </p:nvSpPr>
        <p:spPr>
          <a:xfrm>
            <a:off x="3978849" y="8842375"/>
            <a:ext cx="3042648" cy="465138"/>
          </a:xfrm>
          <a:prstGeom prst="rect">
            <a:avLst/>
          </a:prstGeom>
        </p:spPr>
        <p:txBody>
          <a:bodyPr lIns="91812" tIns="45906" rIns="91812" bIns="45906"/>
          <a:lstStyle/>
          <a:p>
            <a:pPr marL="0" marR="0" lvl="0" indent="0" algn="r" defTabSz="933237" rtl="0" eaLnBrk="1" fontAlgn="auto" latinLnBrk="0" hangingPunct="1">
              <a:lnSpc>
                <a:spcPct val="100000"/>
              </a:lnSpc>
              <a:spcBef>
                <a:spcPts val="0"/>
              </a:spcBef>
              <a:spcAft>
                <a:spcPts val="0"/>
              </a:spcAft>
              <a:buClrTx/>
              <a:buSzTx/>
              <a:buFontTx/>
              <a:buNone/>
              <a:tabLst/>
              <a:defRPr/>
            </a:pPr>
            <a:fld id="{49F44C1E-5A8D-43BD-B2FF-DA895C3081AC}" type="slidenum">
              <a:rPr kumimoji="0" lang="en-US" sz="1800" b="0" i="0" u="none" strike="noStrike" kern="0" cap="none" spc="0" normalizeH="0" baseline="0" noProof="0">
                <a:ln>
                  <a:noFill/>
                </a:ln>
                <a:solidFill>
                  <a:prstClr val="black"/>
                </a:solidFill>
                <a:effectLst/>
                <a:uLnTx/>
                <a:uFillTx/>
                <a:latin typeface="Calibri"/>
                <a:ea typeface="+mn-ea"/>
                <a:cs typeface="Times New Roman"/>
                <a:sym typeface="Times New Roman"/>
              </a:rPr>
              <a:pPr marL="0" marR="0" lvl="0" indent="0" algn="r" defTabSz="933237"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prstClr val="black"/>
              </a:solidFill>
              <a:effectLst/>
              <a:uLnTx/>
              <a:uFillTx/>
              <a:latin typeface="Calibri"/>
              <a:ea typeface="+mn-ea"/>
              <a:cs typeface="Times New Roman"/>
              <a:sym typeface="Times New Roman"/>
            </a:endParaRPr>
          </a:p>
        </p:txBody>
      </p:sp>
    </p:spTree>
    <p:extLst>
      <p:ext uri="{BB962C8B-B14F-4D97-AF65-F5344CB8AC3E}">
        <p14:creationId xmlns:p14="http://schemas.microsoft.com/office/powerpoint/2010/main" val="26297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E96C5EAA-BE13-4EAD-BC6F-2E0D30C78441}" type="slidenum">
              <a:rPr lang="en-US" altLang="en-US" smtClean="0"/>
              <a:pPr algn="r" eaLnBrk="1" hangingPunct="1">
                <a:spcBef>
                  <a:spcPct val="0"/>
                </a:spcBef>
              </a:pPr>
              <a:t>3</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z="2400">
                <a:solidFill>
                  <a:srgbClr val="FFFFFF"/>
                </a:solidFill>
                <a:latin typeface="Arial" charset="0"/>
                <a:ea typeface="Arial Unicode MS" pitchFamily="34" charset="-128"/>
                <a:cs typeface="Arial Unicode MS" pitchFamily="34" charset="-128"/>
              </a:rPr>
              <a:t>To build a resilient organization there must be early and ongoing involvement of staff from all levels and disciplines.</a:t>
            </a:r>
          </a:p>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90625" y="711200"/>
            <a:ext cx="4740275" cy="3554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6" name="Shape 406"/>
          <p:cNvSpPr txBox="1">
            <a:spLocks noGrp="1"/>
          </p:cNvSpPr>
          <p:nvPr>
            <p:ph type="body" idx="1"/>
          </p:nvPr>
        </p:nvSpPr>
        <p:spPr>
          <a:xfrm>
            <a:off x="712227" y="4501662"/>
            <a:ext cx="5697814" cy="4264731"/>
          </a:xfrm>
          <a:prstGeom prst="rect">
            <a:avLst/>
          </a:prstGeom>
          <a:noFill/>
          <a:ln>
            <a:noFill/>
          </a:ln>
        </p:spPr>
        <p:txBody>
          <a:bodyPr lIns="94839" tIns="47407" rIns="94839" bIns="47407" anchor="t" anchorCtr="0">
            <a:noAutofit/>
          </a:bodyPr>
          <a:lstStyle/>
          <a:p>
            <a:pPr>
              <a:buSzPct val="25000"/>
            </a:pPr>
            <a:r>
              <a:rPr lang="en-US">
                <a:solidFill>
                  <a:schemeClr val="dk1"/>
                </a:solidFill>
                <a:latin typeface="Calibri"/>
                <a:ea typeface="Calibri"/>
                <a:cs typeface="Calibri"/>
                <a:sym typeface="Calibri"/>
              </a:rPr>
              <a:t>What might contribute to agencies’ inability to achieve optimal performance? </a:t>
            </a:r>
          </a:p>
          <a:p>
            <a:endParaRPr>
              <a:solidFill>
                <a:schemeClr val="dk1"/>
              </a:solidFill>
              <a:latin typeface="Calibri"/>
              <a:ea typeface="Calibri"/>
              <a:cs typeface="Calibri"/>
              <a:sym typeface="Calibri"/>
            </a:endParaRPr>
          </a:p>
        </p:txBody>
      </p:sp>
      <p:sp>
        <p:nvSpPr>
          <p:cNvPr id="407" name="Shape 407"/>
          <p:cNvSpPr txBox="1">
            <a:spLocks noGrp="1"/>
          </p:cNvSpPr>
          <p:nvPr>
            <p:ph type="sldNum" idx="12"/>
          </p:nvPr>
        </p:nvSpPr>
        <p:spPr>
          <a:xfrm>
            <a:off x="4034305" y="9001676"/>
            <a:ext cx="3086316" cy="473858"/>
          </a:xfrm>
          <a:prstGeom prst="rect">
            <a:avLst/>
          </a:prstGeom>
          <a:noFill/>
          <a:ln>
            <a:noFill/>
          </a:ln>
        </p:spPr>
        <p:txBody>
          <a:bodyPr lIns="94839" tIns="47407" rIns="94839" bIns="47407" anchor="b" anchorCtr="0">
            <a:noAutofit/>
          </a:bodyPr>
          <a:lstStyle/>
          <a:p>
            <a:pPr marL="0" marR="0" lvl="0" indent="0" algn="r" defTabSz="933237"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rPr>
              <a:pPr marL="0" marR="0" lvl="0" indent="0" algn="r" defTabSz="933237" rtl="0" eaLnBrk="1" fontAlgn="auto" latinLnBrk="0" hangingPunct="1">
                <a:lnSpc>
                  <a:spcPct val="100000"/>
                </a:lnSpc>
                <a:spcBef>
                  <a:spcPts val="0"/>
                </a:spcBef>
                <a:spcAft>
                  <a:spcPts val="0"/>
                </a:spcAft>
                <a:buClrTx/>
                <a:buSzPct val="25000"/>
                <a:buFontTx/>
                <a:buNone/>
                <a:tabLst/>
                <a:defRPr/>
              </a:pPr>
              <a:t>59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rtl val="0"/>
            </a:endParaRPr>
          </a:p>
        </p:txBody>
      </p:sp>
    </p:spTree>
    <p:extLst>
      <p:ext uri="{BB962C8B-B14F-4D97-AF65-F5344CB8AC3E}">
        <p14:creationId xmlns:p14="http://schemas.microsoft.com/office/powerpoint/2010/main" val="410888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A200E36-531D-4181-9022-01CC2317D87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8B5712E6-F6EC-4337-8C40-F1C19B59A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single most important factor in work satisfaction is the employees relationship with his/her supervisor.</a:t>
            </a:r>
          </a:p>
        </p:txBody>
      </p:sp>
      <p:sp>
        <p:nvSpPr>
          <p:cNvPr id="83972" name="Slide Number Placeholder 3">
            <a:extLst>
              <a:ext uri="{FF2B5EF4-FFF2-40B4-BE49-F238E27FC236}">
                <a16:creationId xmlns:a16="http://schemas.microsoft.com/office/drawing/2014/main" id="{2264CDC8-7656-4835-B74A-EF2C684FA6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2AAD09-86C5-47D7-BF2D-A456D1406B2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8027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Dyad</a:t>
            </a:r>
            <a:r>
              <a:rPr lang="en-US" baseline="0" dirty="0"/>
              <a:t> Intros: </a:t>
            </a:r>
            <a:r>
              <a:rPr lang="en-US" dirty="0"/>
              <a:t>What does it mean to be a resilient individual?</a:t>
            </a:r>
          </a:p>
        </p:txBody>
      </p:sp>
      <p:sp>
        <p:nvSpPr>
          <p:cNvPr id="4" name="Slide Number Placeholder 3"/>
          <p:cNvSpPr>
            <a:spLocks noGrp="1"/>
          </p:cNvSpPr>
          <p:nvPr>
            <p:ph type="sldNum" sz="quarter" idx="10"/>
          </p:nvPr>
        </p:nvSpPr>
        <p:spPr/>
        <p:txBody>
          <a:bodyPr/>
          <a:lstStyle/>
          <a:p>
            <a:fld id="{FAD4B1D0-1287-41D7-A493-DC18B217CEEA}" type="slidenum">
              <a:rPr lang="en-US" smtClean="0"/>
              <a:t>4</a:t>
            </a:fld>
            <a:endParaRPr lang="en-US"/>
          </a:p>
        </p:txBody>
      </p:sp>
    </p:spTree>
    <p:extLst>
      <p:ext uri="{BB962C8B-B14F-4D97-AF65-F5344CB8AC3E}">
        <p14:creationId xmlns:p14="http://schemas.microsoft.com/office/powerpoint/2010/main" val="293523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Dyad</a:t>
            </a:r>
            <a:r>
              <a:rPr lang="en-US" baseline="0" dirty="0"/>
              <a:t> topic of conversation: What does it mean to be interpersonally resilient?  Where is this evident? </a:t>
            </a:r>
            <a:endParaRPr lang="en-US" dirty="0"/>
          </a:p>
        </p:txBody>
      </p:sp>
      <p:sp>
        <p:nvSpPr>
          <p:cNvPr id="4" name="Slide Number Placeholder 3"/>
          <p:cNvSpPr>
            <a:spLocks noGrp="1"/>
          </p:cNvSpPr>
          <p:nvPr>
            <p:ph type="sldNum" sz="quarter" idx="10"/>
          </p:nvPr>
        </p:nvSpPr>
        <p:spPr/>
        <p:txBody>
          <a:bodyPr/>
          <a:lstStyle/>
          <a:p>
            <a:fld id="{FAD4B1D0-1287-41D7-A493-DC18B217CEEA}" type="slidenum">
              <a:rPr lang="en-US" smtClean="0"/>
              <a:t>5</a:t>
            </a:fld>
            <a:endParaRPr lang="en-US"/>
          </a:p>
        </p:txBody>
      </p:sp>
    </p:spTree>
    <p:extLst>
      <p:ext uri="{BB962C8B-B14F-4D97-AF65-F5344CB8AC3E}">
        <p14:creationId xmlns:p14="http://schemas.microsoft.com/office/powerpoint/2010/main" val="386453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Groups: What does it</a:t>
            </a:r>
            <a:r>
              <a:rPr lang="en-US" baseline="0" dirty="0"/>
              <a:t> take to have organizational resilience? </a:t>
            </a:r>
            <a:endParaRPr lang="en-US" dirty="0"/>
          </a:p>
        </p:txBody>
      </p:sp>
      <p:sp>
        <p:nvSpPr>
          <p:cNvPr id="4" name="Slide Number Placeholder 3"/>
          <p:cNvSpPr>
            <a:spLocks noGrp="1"/>
          </p:cNvSpPr>
          <p:nvPr>
            <p:ph type="sldNum" sz="quarter" idx="10"/>
          </p:nvPr>
        </p:nvSpPr>
        <p:spPr/>
        <p:txBody>
          <a:bodyPr/>
          <a:lstStyle/>
          <a:p>
            <a:fld id="{FAD4B1D0-1287-41D7-A493-DC18B217CEEA}" type="slidenum">
              <a:rPr lang="en-US" smtClean="0"/>
              <a:t>6</a:t>
            </a:fld>
            <a:endParaRPr lang="en-US"/>
          </a:p>
        </p:txBody>
      </p:sp>
    </p:spTree>
    <p:extLst>
      <p:ext uri="{BB962C8B-B14F-4D97-AF65-F5344CB8AC3E}">
        <p14:creationId xmlns:p14="http://schemas.microsoft.com/office/powerpoint/2010/main" val="379767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8BEFB517-F786-404D-A1A0-EEEC855EE9FC}" type="slidenum">
              <a:rPr lang="en-US" altLang="en-US" smtClean="0"/>
              <a:pPr algn="r" eaLnBrk="1" hangingPunct="1">
                <a:spcBef>
                  <a:spcPct val="0"/>
                </a:spcBef>
              </a:pPr>
              <a:t>16</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Perfectionism increased rigid thinking</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9ACD6B24-D878-464F-85BA-26A2C79F2FF6}" type="slidenum">
              <a:rPr lang="en-US" altLang="en-US" smtClean="0"/>
              <a:pPr algn="r" eaLnBrk="1" hangingPunct="1">
                <a:spcBef>
                  <a:spcPct val="0"/>
                </a:spcBef>
              </a:pPr>
              <a:t>17</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3300">
                <a:solidFill>
                  <a:schemeClr val="bg1"/>
                </a:solidFill>
                <a:latin typeface="Arial" charset="0"/>
              </a:rPr>
              <a:t>Put your mask on before attempting to assist others. </a:t>
            </a:r>
          </a:p>
          <a:p>
            <a:pPr eaLnBrk="1" hangingPunct="1">
              <a:spcBef>
                <a:spcPct val="0"/>
              </a:spcBef>
            </a:pPr>
            <a:r>
              <a:rPr lang="en-US" altLang="en-US" sz="3300">
                <a:solidFill>
                  <a:schemeClr val="bg1"/>
                </a:solidFill>
                <a:latin typeface="Arial" charset="0"/>
              </a:rPr>
              <a:t>We cannot effectively help others if we do not take care of ourselves.</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defRPr>
            </a:lvl1pPr>
            <a:lvl2pPr marL="758255" indent="-291636" algn="l" eaLnBrk="0" hangingPunct="0">
              <a:spcBef>
                <a:spcPct val="30000"/>
              </a:spcBef>
              <a:defRPr sz="1200">
                <a:solidFill>
                  <a:schemeClr val="tx1"/>
                </a:solidFill>
                <a:latin typeface="Times New Roman" charset="0"/>
              </a:defRPr>
            </a:lvl2pPr>
            <a:lvl3pPr marL="1166546" indent="-233309" algn="l" eaLnBrk="0" hangingPunct="0">
              <a:spcBef>
                <a:spcPct val="30000"/>
              </a:spcBef>
              <a:defRPr sz="1200">
                <a:solidFill>
                  <a:schemeClr val="tx1"/>
                </a:solidFill>
                <a:latin typeface="Times New Roman" charset="0"/>
              </a:defRPr>
            </a:lvl3pPr>
            <a:lvl4pPr marL="1633164" indent="-233309" algn="l" eaLnBrk="0" hangingPunct="0">
              <a:spcBef>
                <a:spcPct val="30000"/>
              </a:spcBef>
              <a:defRPr sz="1200">
                <a:solidFill>
                  <a:schemeClr val="tx1"/>
                </a:solidFill>
                <a:latin typeface="Times New Roman" charset="0"/>
              </a:defRPr>
            </a:lvl4pPr>
            <a:lvl5pPr marL="2099782" indent="-233309" algn="l" eaLnBrk="0" hangingPunct="0">
              <a:spcBef>
                <a:spcPct val="30000"/>
              </a:spcBef>
              <a:defRPr sz="1200">
                <a:solidFill>
                  <a:schemeClr val="tx1"/>
                </a:solidFill>
                <a:latin typeface="Times New Roman" charset="0"/>
              </a:defRPr>
            </a:lvl5pPr>
            <a:lvl6pPr marL="2566401" indent="-233309" eaLnBrk="0" fontAlgn="base" hangingPunct="0">
              <a:spcBef>
                <a:spcPct val="30000"/>
              </a:spcBef>
              <a:spcAft>
                <a:spcPct val="0"/>
              </a:spcAft>
              <a:defRPr sz="1200">
                <a:solidFill>
                  <a:schemeClr val="tx1"/>
                </a:solidFill>
                <a:latin typeface="Times New Roman" charset="0"/>
              </a:defRPr>
            </a:lvl6pPr>
            <a:lvl7pPr marL="3033019" indent="-233309" eaLnBrk="0" fontAlgn="base" hangingPunct="0">
              <a:spcBef>
                <a:spcPct val="30000"/>
              </a:spcBef>
              <a:spcAft>
                <a:spcPct val="0"/>
              </a:spcAft>
              <a:defRPr sz="1200">
                <a:solidFill>
                  <a:schemeClr val="tx1"/>
                </a:solidFill>
                <a:latin typeface="Times New Roman" charset="0"/>
              </a:defRPr>
            </a:lvl7pPr>
            <a:lvl8pPr marL="3499637" indent="-233309" eaLnBrk="0" fontAlgn="base" hangingPunct="0">
              <a:spcBef>
                <a:spcPct val="30000"/>
              </a:spcBef>
              <a:spcAft>
                <a:spcPct val="0"/>
              </a:spcAft>
              <a:defRPr sz="1200">
                <a:solidFill>
                  <a:schemeClr val="tx1"/>
                </a:solidFill>
                <a:latin typeface="Times New Roman" charset="0"/>
              </a:defRPr>
            </a:lvl8pPr>
            <a:lvl9pPr marL="3966256" indent="-233309"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BBB25A36-AD29-4450-BDA5-1017B8E0B554}" type="slidenum">
              <a:rPr lang="en-US" altLang="en-US" smtClean="0"/>
              <a:pPr algn="r" eaLnBrk="1" hangingPunct="1">
                <a:spcBef>
                  <a:spcPct val="0"/>
                </a:spcBef>
              </a:pPr>
              <a:t>18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We actually are more vulnerable when we try to avoid our emotions</a:t>
            </a:r>
          </a:p>
          <a:p>
            <a:pPr eaLnBrk="1" hangingPunct="1"/>
            <a:r>
              <a:rPr lang="en-US" altLang="en-US"/>
              <a:t>“I can’t tolerate ‘uncomfortable’ feelings</a:t>
            </a:r>
          </a:p>
          <a:p>
            <a:pPr eaLnBrk="1" hangingPunct="1"/>
            <a:r>
              <a:rPr lang="en-US" altLang="en-US"/>
              <a:t>“I can witness anything and not be impacted”</a:t>
            </a:r>
          </a:p>
          <a:p>
            <a:pPr eaLnBrk="1" hangingPunct="1"/>
            <a:r>
              <a:rPr lang="en-US" altLang="en-US"/>
              <a:t>Emotions exist because…</a:t>
            </a:r>
          </a:p>
          <a:p>
            <a:pPr eaLnBrk="1" hangingPunct="1"/>
            <a:r>
              <a:rPr lang="en-US" altLang="en-US"/>
              <a:t>They are necessary tools for survival</a:t>
            </a:r>
          </a:p>
          <a:p>
            <a:pPr eaLnBrk="1" hangingPunct="1"/>
            <a:r>
              <a:rPr lang="en-US" altLang="en-US"/>
              <a:t>They provide rapid messages to us about our environment and our interactions within that environment</a:t>
            </a:r>
          </a:p>
          <a:p>
            <a:pPr eaLnBrk="1" hangingPunct="1"/>
            <a:r>
              <a:rPr lang="en-US" altLang="en-US"/>
              <a:t>They are attempting to communicate messages to you regarding appropriate behavior in a current situation based on memories of past experience</a:t>
            </a:r>
          </a:p>
          <a:p>
            <a:pPr eaLnBrk="1" hangingPunct="1"/>
            <a:r>
              <a:rPr lang="en-US" altLang="en-US" sz="3300">
                <a:latin typeface="Arial" charset="0"/>
              </a:rPr>
              <a:t>We should not ignore emotional messages that tell us that we need a break, or that we have been threatened and need to react accordingly, or that we need to tend to a relationship. When we ignore these messages, they do not go away. They tend to remain under the surface building until something happens that we can no longer ignore.</a:t>
            </a:r>
            <a:endParaRPr lang="en-US" altLang="en-US"/>
          </a:p>
          <a:p>
            <a:pPr eaLnBrk="1" hangingPunct="1"/>
            <a:endParaRPr lang="en-US" altLang="en-US"/>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377295-402B-484E-9067-042621D8D9A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119220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77295-402B-484E-9067-042621D8D9A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23779952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221" name="Shape 221"/>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222" name="Shape 222"/>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98545081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224" name="Shape 224"/>
          <p:cNvSpPr>
            <a:spLocks noGrp="1"/>
          </p:cNvSpPr>
          <p:nvPr>
            <p:ph type="title"/>
          </p:nvPr>
        </p:nvSpPr>
        <p:spPr>
          <a:xfrm>
            <a:off x="6629400" y="0"/>
            <a:ext cx="1981200" cy="6400804"/>
          </a:xfrm>
          <a:prstGeom prst="rect">
            <a:avLst/>
          </a:prstGeom>
        </p:spPr>
        <p:txBody>
          <a:bodyPr anchor="ctr"/>
          <a:lstStyle/>
          <a:p>
            <a:pPr lvl="0">
              <a:defRPr sz="1800" spc="0">
                <a:solidFill>
                  <a:srgbClr val="000000"/>
                </a:solidFill>
              </a:defRPr>
            </a:pPr>
            <a:r>
              <a:rPr sz="3000" spc="-75">
                <a:solidFill>
                  <a:srgbClr val="D6ECFF"/>
                </a:solidFill>
              </a:rPr>
              <a:t>Click to edit Master title style</a:t>
            </a:r>
          </a:p>
        </p:txBody>
      </p:sp>
      <p:sp>
        <p:nvSpPr>
          <p:cNvPr id="225" name="Shape 225"/>
          <p:cNvSpPr>
            <a:spLocks noGrp="1"/>
          </p:cNvSpPr>
          <p:nvPr>
            <p:ph type="body" idx="1"/>
          </p:nvPr>
        </p:nvSpPr>
        <p:spPr>
          <a:xfrm>
            <a:off x="609600" y="274641"/>
            <a:ext cx="5867400" cy="6583361"/>
          </a:xfrm>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226" name="Shape 226"/>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549835057"/>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28" name="Shape 228"/>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229" name="Shape 229"/>
          <p:cNvSpPr/>
          <p:nvPr/>
        </p:nvSpPr>
        <p:spPr>
          <a:xfrm>
            <a:off x="-1" y="-2"/>
            <a:ext cx="365762" cy="6854458"/>
          </a:xfrm>
          <a:prstGeom prst="rect">
            <a:avLst/>
          </a:prstGeom>
          <a:solidFill>
            <a:srgbClr val="FFFFF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0" name="Shape 230"/>
          <p:cNvSpPr/>
          <p:nvPr/>
        </p:nvSpPr>
        <p:spPr>
          <a:xfrm>
            <a:off x="309558" y="680478"/>
            <a:ext cx="45721"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1" name="Shape 231"/>
          <p:cNvSpPr/>
          <p:nvPr/>
        </p:nvSpPr>
        <p:spPr>
          <a:xfrm>
            <a:off x="269073"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2" name="Shape 232"/>
          <p:cNvSpPr/>
          <p:nvPr/>
        </p:nvSpPr>
        <p:spPr>
          <a:xfrm>
            <a:off x="25002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3" name="Shape 233"/>
          <p:cNvSpPr/>
          <p:nvPr/>
        </p:nvSpPr>
        <p:spPr>
          <a:xfrm>
            <a:off x="221769"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4" name="Shape 234"/>
          <p:cNvSpPr>
            <a:spLocks noGrp="1"/>
          </p:cNvSpPr>
          <p:nvPr>
            <p:ph type="title"/>
          </p:nvPr>
        </p:nvSpPr>
        <p:spPr>
          <a:xfrm>
            <a:off x="914400" y="4343400"/>
            <a:ext cx="7772400" cy="2514600"/>
          </a:xfrm>
          <a:prstGeom prst="rect">
            <a:avLst/>
          </a:prstGeom>
        </p:spPr>
        <p:txBody>
          <a:bodyPr/>
          <a:lstStyle>
            <a:lvl1pPr marR="6858">
              <a:defRPr b="1" cap="all" spc="0"/>
            </a:lvl1pPr>
          </a:lstStyle>
          <a:p>
            <a:pPr lvl="0">
              <a:defRPr sz="1800" b="0" cap="none">
                <a:solidFill>
                  <a:srgbClr val="000000"/>
                </a:solidFill>
              </a:defRPr>
            </a:pPr>
            <a:r>
              <a:rPr sz="3000" b="1" cap="all">
                <a:solidFill>
                  <a:srgbClr val="D6ECFF"/>
                </a:solidFill>
              </a:rPr>
              <a:t>Click to edit Master title style</a:t>
            </a:r>
          </a:p>
        </p:txBody>
      </p:sp>
      <p:sp>
        <p:nvSpPr>
          <p:cNvPr id="235" name="Shape 235"/>
          <p:cNvSpPr>
            <a:spLocks noGrp="1"/>
          </p:cNvSpPr>
          <p:nvPr>
            <p:ph type="body" idx="1"/>
          </p:nvPr>
        </p:nvSpPr>
        <p:spPr>
          <a:xfrm>
            <a:off x="914400" y="1120141"/>
            <a:ext cx="7772400" cy="3223261"/>
          </a:xfrm>
          <a:prstGeom prst="rect">
            <a:avLst/>
          </a:prstGeom>
        </p:spPr>
        <p:txBody>
          <a:bodyPr anchor="b"/>
          <a:lstStyle>
            <a:lvl1pPr marL="0" indent="0">
              <a:spcBef>
                <a:spcPts val="0"/>
              </a:spcBef>
              <a:buClrTx/>
              <a:buSzTx/>
              <a:buFontTx/>
              <a:buNone/>
              <a:defRPr sz="1500"/>
            </a:lvl1pPr>
          </a:lstStyle>
          <a:p>
            <a:pPr lvl="0">
              <a:defRPr sz="1800">
                <a:solidFill>
                  <a:srgbClr val="000000"/>
                </a:solidFill>
              </a:defRPr>
            </a:pPr>
            <a:r>
              <a:rPr sz="1500">
                <a:solidFill>
                  <a:srgbClr val="FFFFFF"/>
                </a:solidFill>
              </a:rPr>
              <a:t>Click to edit Master subtitle style</a:t>
            </a:r>
          </a:p>
        </p:txBody>
      </p:sp>
      <p:sp>
        <p:nvSpPr>
          <p:cNvPr id="236" name="Shape 236"/>
          <p:cNvSpPr/>
          <p:nvPr/>
        </p:nvSpPr>
        <p:spPr>
          <a:xfrm>
            <a:off x="255292" y="5047395"/>
            <a:ext cx="73153" cy="1691641"/>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7" name="Shape 237"/>
          <p:cNvSpPr/>
          <p:nvPr/>
        </p:nvSpPr>
        <p:spPr>
          <a:xfrm>
            <a:off x="255292" y="4796820"/>
            <a:ext cx="73153" cy="228601"/>
          </a:xfrm>
          <a:prstGeom prst="rect">
            <a:avLst/>
          </a:prstGeom>
          <a:solidFill>
            <a:srgbClr val="FEB80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8" name="Shape 238"/>
          <p:cNvSpPr/>
          <p:nvPr/>
        </p:nvSpPr>
        <p:spPr>
          <a:xfrm>
            <a:off x="255292" y="4637687"/>
            <a:ext cx="73153" cy="1371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39" name="Shape 239"/>
          <p:cNvSpPr/>
          <p:nvPr/>
        </p:nvSpPr>
        <p:spPr>
          <a:xfrm>
            <a:off x="255292" y="4542561"/>
            <a:ext cx="73153" cy="73153"/>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2526755833"/>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241" name="Shape 241"/>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242" name="Shape 242"/>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243" name="Shape 243"/>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025871115"/>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249" name="Shape 249"/>
          <p:cNvSpPr/>
          <p:nvPr/>
        </p:nvSpPr>
        <p:spPr>
          <a:xfrm>
            <a:off x="4828953" y="2140690"/>
            <a:ext cx="4322137"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0" name="Shape 250"/>
          <p:cNvSpPr/>
          <p:nvPr/>
        </p:nvSpPr>
        <p:spPr>
          <a:xfrm>
            <a:off x="373966" y="-1"/>
            <a:ext cx="5514537" cy="661533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1" name="Shape 251"/>
          <p:cNvSpPr/>
          <p:nvPr/>
        </p:nvSpPr>
        <p:spPr>
          <a:xfrm rot="5236414">
            <a:off x="4462128" y="1483599"/>
            <a:ext cx="4114801" cy="11887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2" name="Shape 252"/>
          <p:cNvSpPr/>
          <p:nvPr/>
        </p:nvSpPr>
        <p:spPr>
          <a:xfrm>
            <a:off x="5943601" y="2"/>
            <a:ext cx="2743201"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3" name="Shape 253"/>
          <p:cNvSpPr/>
          <p:nvPr/>
        </p:nvSpPr>
        <p:spPr>
          <a:xfrm>
            <a:off x="5943601" y="4267202"/>
            <a:ext cx="3200401" cy="1143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4" name="Shape 254"/>
          <p:cNvSpPr/>
          <p:nvPr/>
        </p:nvSpPr>
        <p:spPr>
          <a:xfrm>
            <a:off x="5943601" y="2"/>
            <a:ext cx="1371601"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5" name="Shape 255"/>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6" name="Shape 256"/>
          <p:cNvSpPr/>
          <p:nvPr/>
        </p:nvSpPr>
        <p:spPr>
          <a:xfrm>
            <a:off x="5943601" y="4267202"/>
            <a:ext cx="1600201" cy="2590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7" name="Shape 257"/>
          <p:cNvSpPr/>
          <p:nvPr/>
        </p:nvSpPr>
        <p:spPr>
          <a:xfrm>
            <a:off x="5943601" y="1371602"/>
            <a:ext cx="3200401" cy="289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8" name="Shape 258"/>
          <p:cNvSpPr/>
          <p:nvPr/>
        </p:nvSpPr>
        <p:spPr>
          <a:xfrm>
            <a:off x="5943601" y="1752602"/>
            <a:ext cx="3200401" cy="2514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59" name="Shape 259"/>
          <p:cNvSpPr/>
          <p:nvPr/>
        </p:nvSpPr>
        <p:spPr>
          <a:xfrm>
            <a:off x="990601" y="4267202"/>
            <a:ext cx="4953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0" name="Shape 260"/>
          <p:cNvSpPr/>
          <p:nvPr/>
        </p:nvSpPr>
        <p:spPr>
          <a:xfrm>
            <a:off x="533401" y="4267202"/>
            <a:ext cx="5334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1" name="Shape 261"/>
          <p:cNvSpPr/>
          <p:nvPr/>
        </p:nvSpPr>
        <p:spPr>
          <a:xfrm>
            <a:off x="366823" y="2438402"/>
            <a:ext cx="5562602"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2" name="Shape 262"/>
          <p:cNvSpPr/>
          <p:nvPr/>
        </p:nvSpPr>
        <p:spPr>
          <a:xfrm>
            <a:off x="366823" y="2133602"/>
            <a:ext cx="5638802"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3" name="Shape 263"/>
          <p:cNvSpPr/>
          <p:nvPr/>
        </p:nvSpPr>
        <p:spPr>
          <a:xfrm>
            <a:off x="4572001" y="4267202"/>
            <a:ext cx="1371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4" name="Shape 264"/>
          <p:cNvSpPr>
            <a:spLocks noGrp="1"/>
          </p:cNvSpPr>
          <p:nvPr>
            <p:ph type="body" idx="1"/>
          </p:nvPr>
        </p:nvSpPr>
        <p:spPr>
          <a:xfrm>
            <a:off x="706902" y="1351673"/>
            <a:ext cx="5718048" cy="2691987"/>
          </a:xfrm>
          <a:prstGeom prst="rect">
            <a:avLst/>
          </a:prstGeom>
        </p:spPr>
        <p:txBody>
          <a:bodyPr lIns="0" tIns="0" rIns="0" bIns="0"/>
          <a:lstStyle>
            <a:lvl1pPr marL="0" indent="41148">
              <a:buClrTx/>
              <a:buSzTx/>
              <a:buFontTx/>
              <a:buNone/>
              <a:defRPr sz="1500"/>
            </a:lvl1pPr>
          </a:lstStyle>
          <a:p>
            <a:pPr lvl="0">
              <a:defRPr sz="1800">
                <a:solidFill>
                  <a:srgbClr val="000000"/>
                </a:solidFill>
              </a:defRPr>
            </a:pPr>
            <a:r>
              <a:rPr sz="1500">
                <a:solidFill>
                  <a:srgbClr val="FFFFFF"/>
                </a:solidFill>
              </a:rPr>
              <a:t>Click to edit Master text styles</a:t>
            </a:r>
          </a:p>
        </p:txBody>
      </p:sp>
      <p:sp>
        <p:nvSpPr>
          <p:cNvPr id="265" name="Shape 265"/>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266" name="Shape 266"/>
          <p:cNvSpPr/>
          <p:nvPr/>
        </p:nvSpPr>
        <p:spPr>
          <a:xfrm>
            <a:off x="363160" y="402263"/>
            <a:ext cx="850392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7" name="Shape 267"/>
          <p:cNvSpPr>
            <a:spLocks noGrp="1"/>
          </p:cNvSpPr>
          <p:nvPr>
            <p:ph type="title"/>
          </p:nvPr>
        </p:nvSpPr>
        <p:spPr>
          <a:xfrm>
            <a:off x="706902" y="512065"/>
            <a:ext cx="8156448" cy="839609"/>
          </a:xfrm>
          <a:prstGeom prst="rect">
            <a:avLst/>
          </a:prstGeom>
        </p:spPr>
        <p:txBody>
          <a:bodyPr/>
          <a:lstStyle>
            <a:lvl1pPr>
              <a:defRPr sz="2850" spc="-113"/>
            </a:lvl1pPr>
          </a:lstStyle>
          <a:p>
            <a:pPr lvl="0">
              <a:defRPr sz="1800" spc="0">
                <a:solidFill>
                  <a:srgbClr val="000000"/>
                </a:solidFill>
              </a:defRPr>
            </a:pPr>
            <a:r>
              <a:rPr sz="2850" spc="-113">
                <a:solidFill>
                  <a:srgbClr val="D6ECFF"/>
                </a:solidFill>
              </a:rPr>
              <a:t>Click to edit Master title style</a:t>
            </a:r>
          </a:p>
        </p:txBody>
      </p:sp>
      <p:sp>
        <p:nvSpPr>
          <p:cNvPr id="268" name="Shape 268"/>
          <p:cNvSpPr/>
          <p:nvPr/>
        </p:nvSpPr>
        <p:spPr>
          <a:xfrm flipH="1">
            <a:off x="371539"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69" name="Shape 269"/>
          <p:cNvSpPr/>
          <p:nvPr/>
        </p:nvSpPr>
        <p:spPr>
          <a:xfrm flipH="1">
            <a:off x="411110"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70" name="Shape 270"/>
          <p:cNvSpPr/>
          <p:nvPr/>
        </p:nvSpPr>
        <p:spPr>
          <a:xfrm flipH="1">
            <a:off x="44845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71" name="Shape 271"/>
          <p:cNvSpPr/>
          <p:nvPr/>
        </p:nvSpPr>
        <p:spPr>
          <a:xfrm flipH="1">
            <a:off x="476703"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72" name="Shape 272"/>
          <p:cNvSpPr/>
          <p:nvPr/>
        </p:nvSpPr>
        <p:spPr>
          <a:xfrm>
            <a:off x="500478" y="680478"/>
            <a:ext cx="36577"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440097102"/>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274" name="Shape 274"/>
          <p:cNvSpPr>
            <a:spLocks noGrp="1"/>
          </p:cNvSpPr>
          <p:nvPr>
            <p:ph type="title"/>
          </p:nvPr>
        </p:nvSpPr>
        <p:spPr>
          <a:xfrm>
            <a:off x="457200" y="512065"/>
            <a:ext cx="8229600" cy="1258439"/>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275" name="Shape 275"/>
          <p:cNvSpPr>
            <a:spLocks noGrp="1"/>
          </p:cNvSpPr>
          <p:nvPr>
            <p:ph type="body" idx="1"/>
          </p:nvPr>
        </p:nvSpPr>
        <p:spPr>
          <a:xfrm>
            <a:off x="464344" y="1770501"/>
            <a:ext cx="4038601" cy="5087500"/>
          </a:xfrm>
          <a:prstGeom prst="rect">
            <a:avLst/>
          </a:prstGeom>
        </p:spPr>
        <p:txBody>
          <a:bodyPr/>
          <a:lstStyle>
            <a:lvl1pPr>
              <a:defRPr sz="2100"/>
            </a:lvl1pPr>
            <a:lvl2pPr marL="591216" indent="-250031">
              <a:defRPr sz="2100"/>
            </a:lvl2pPr>
            <a:lvl3pPr marL="816102" indent="-240029">
              <a:defRPr sz="2100"/>
            </a:lvl3pPr>
            <a:lvl4pPr marL="1041654" indent="-266700">
              <a:defRPr sz="2100"/>
            </a:lvl4pPr>
            <a:lvl5pPr marL="1198625" indent="-245363">
              <a:defRPr sz="2100"/>
            </a:lvl5pPr>
          </a:lstStyle>
          <a:p>
            <a:pPr lvl="0">
              <a:defRPr sz="1800">
                <a:solidFill>
                  <a:srgbClr val="000000"/>
                </a:solidFill>
              </a:defRPr>
            </a:pPr>
            <a:r>
              <a:rPr sz="2100">
                <a:solidFill>
                  <a:srgbClr val="FFFFFF"/>
                </a:solidFill>
              </a:rPr>
              <a:t>Click to edit Master text styles</a:t>
            </a:r>
          </a:p>
          <a:p>
            <a:pPr lvl="1">
              <a:defRPr sz="1800">
                <a:solidFill>
                  <a:srgbClr val="000000"/>
                </a:solidFill>
              </a:defRPr>
            </a:pPr>
            <a:r>
              <a:rPr sz="2100">
                <a:solidFill>
                  <a:srgbClr val="FFFFFF"/>
                </a:solidFill>
              </a:rPr>
              <a:t>Second level</a:t>
            </a:r>
          </a:p>
          <a:p>
            <a:pPr lvl="2">
              <a:defRPr sz="1800">
                <a:solidFill>
                  <a:srgbClr val="000000"/>
                </a:solidFill>
              </a:defRPr>
            </a:pPr>
            <a:r>
              <a:rPr sz="2100">
                <a:solidFill>
                  <a:srgbClr val="FFFFFF"/>
                </a:solidFill>
              </a:rPr>
              <a:t>Third level</a:t>
            </a:r>
          </a:p>
          <a:p>
            <a:pPr lvl="3">
              <a:defRPr sz="1800">
                <a:solidFill>
                  <a:srgbClr val="000000"/>
                </a:solidFill>
              </a:defRPr>
            </a:pPr>
            <a:r>
              <a:rPr sz="2100">
                <a:solidFill>
                  <a:srgbClr val="FFFFFF"/>
                </a:solidFill>
              </a:rPr>
              <a:t>Fourth level</a:t>
            </a:r>
          </a:p>
          <a:p>
            <a:pPr lvl="4">
              <a:defRPr sz="1800">
                <a:solidFill>
                  <a:srgbClr val="000000"/>
                </a:solidFill>
              </a:defRPr>
            </a:pPr>
            <a:r>
              <a:rPr sz="2100">
                <a:solidFill>
                  <a:srgbClr val="FFFFFF"/>
                </a:solidFill>
              </a:rPr>
              <a:t>Fifth level</a:t>
            </a:r>
          </a:p>
        </p:txBody>
      </p:sp>
      <p:sp>
        <p:nvSpPr>
          <p:cNvPr id="276" name="Shape 276"/>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720411692"/>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278" name="Shape 278"/>
          <p:cNvSpPr/>
          <p:nvPr/>
        </p:nvSpPr>
        <p:spPr>
          <a:xfrm>
            <a:off x="0" y="402265"/>
            <a:ext cx="886708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79" name="Shape 279"/>
          <p:cNvSpPr>
            <a:spLocks noGrp="1"/>
          </p:cNvSpPr>
          <p:nvPr>
            <p:ph type="title"/>
          </p:nvPr>
        </p:nvSpPr>
        <p:spPr>
          <a:xfrm>
            <a:off x="504824" y="512065"/>
            <a:ext cx="7772401" cy="1169925"/>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280" name="Shape 280"/>
          <p:cNvSpPr>
            <a:spLocks noGrp="1"/>
          </p:cNvSpPr>
          <p:nvPr>
            <p:ph type="body" idx="1"/>
          </p:nvPr>
        </p:nvSpPr>
        <p:spPr>
          <a:xfrm>
            <a:off x="457200" y="1681990"/>
            <a:ext cx="4040188" cy="895287"/>
          </a:xfrm>
          <a:prstGeom prst="rect">
            <a:avLst/>
          </a:prstGeom>
        </p:spPr>
        <p:txBody>
          <a:bodyPr anchor="ctr"/>
          <a:lstStyle>
            <a:lvl1pPr marL="0" indent="54864">
              <a:buClrTx/>
              <a:buSzTx/>
              <a:buFontTx/>
              <a:buNone/>
              <a:defRPr sz="1800">
                <a:solidFill>
                  <a:srgbClr val="EA157A"/>
                </a:solidFill>
              </a:defRPr>
            </a:lvl1pPr>
          </a:lstStyle>
          <a:p>
            <a:pPr lvl="0">
              <a:defRPr sz="1800">
                <a:solidFill>
                  <a:srgbClr val="000000"/>
                </a:solidFill>
              </a:defRPr>
            </a:pPr>
            <a:r>
              <a:rPr sz="1800">
                <a:solidFill>
                  <a:srgbClr val="EA157A"/>
                </a:solidFill>
              </a:rPr>
              <a:t>Click to edit Master text styles</a:t>
            </a:r>
          </a:p>
        </p:txBody>
      </p:sp>
      <p:sp>
        <p:nvSpPr>
          <p:cNvPr id="281" name="Shape 281"/>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282" name="Shape 282"/>
          <p:cNvSpPr/>
          <p:nvPr/>
        </p:nvSpPr>
        <p:spPr>
          <a:xfrm>
            <a:off x="87791" y="680478"/>
            <a:ext cx="45721"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3" name="Shape 283"/>
          <p:cNvSpPr/>
          <p:nvPr/>
        </p:nvSpPr>
        <p:spPr>
          <a:xfrm>
            <a:off x="47305"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4" name="Shape 284"/>
          <p:cNvSpPr/>
          <p:nvPr/>
        </p:nvSpPr>
        <p:spPr>
          <a:xfrm>
            <a:off x="28252"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5" name="Shape 285"/>
          <p:cNvSpPr/>
          <p:nvPr/>
        </p:nvSpPr>
        <p:spPr>
          <a:xfrm>
            <a:off x="-1"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6" name="Shape 286"/>
          <p:cNvSpPr/>
          <p:nvPr/>
        </p:nvSpPr>
        <p:spPr>
          <a:xfrm flipH="1">
            <a:off x="149771" y="680478"/>
            <a:ext cx="27433"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7" name="Shape 287"/>
          <p:cNvSpPr/>
          <p:nvPr/>
        </p:nvSpPr>
        <p:spPr>
          <a:xfrm flipH="1">
            <a:off x="189341"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8" name="Shape 288"/>
          <p:cNvSpPr/>
          <p:nvPr/>
        </p:nvSpPr>
        <p:spPr>
          <a:xfrm flipH="1">
            <a:off x="226682"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89" name="Shape 289"/>
          <p:cNvSpPr/>
          <p:nvPr/>
        </p:nvSpPr>
        <p:spPr>
          <a:xfrm flipH="1">
            <a:off x="254935"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90" name="Shape 290"/>
          <p:cNvSpPr/>
          <p:nvPr/>
        </p:nvSpPr>
        <p:spPr>
          <a:xfrm>
            <a:off x="278710" y="680478"/>
            <a:ext cx="36577"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2328613329"/>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292" name="Shape 292"/>
          <p:cNvSpPr>
            <a:spLocks noGrp="1"/>
          </p:cNvSpPr>
          <p:nvPr>
            <p:ph type="title"/>
          </p:nvPr>
        </p:nvSpPr>
        <p:spPr>
          <a:xfrm>
            <a:off x="914400" y="512065"/>
            <a:ext cx="7772400" cy="1088137"/>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293" name="Shape 293"/>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433540668"/>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95" name="Shape 295"/>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023075104"/>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297" name="Shape 297"/>
          <p:cNvSpPr>
            <a:spLocks noGrp="1"/>
          </p:cNvSpPr>
          <p:nvPr>
            <p:ph type="title"/>
          </p:nvPr>
        </p:nvSpPr>
        <p:spPr>
          <a:xfrm>
            <a:off x="685800" y="273050"/>
            <a:ext cx="8229600" cy="1162050"/>
          </a:xfrm>
          <a:prstGeom prst="rect">
            <a:avLst/>
          </a:prstGeom>
        </p:spPr>
        <p:txBody>
          <a:bodyPr anchor="ctr"/>
          <a:lstStyle>
            <a:lvl1pPr>
              <a:defRPr sz="2700"/>
            </a:lvl1pPr>
          </a:lstStyle>
          <a:p>
            <a:pPr lvl="0">
              <a:defRPr sz="1800" spc="0">
                <a:solidFill>
                  <a:srgbClr val="000000"/>
                </a:solidFill>
              </a:defRPr>
            </a:pPr>
            <a:r>
              <a:rPr sz="2700" spc="-75">
                <a:solidFill>
                  <a:srgbClr val="D6ECFF"/>
                </a:solidFill>
              </a:rPr>
              <a:t>Click to edit Master title style</a:t>
            </a:r>
          </a:p>
        </p:txBody>
      </p:sp>
      <p:sp>
        <p:nvSpPr>
          <p:cNvPr id="298" name="Shape 298"/>
          <p:cNvSpPr>
            <a:spLocks noGrp="1"/>
          </p:cNvSpPr>
          <p:nvPr>
            <p:ph type="body" idx="1"/>
          </p:nvPr>
        </p:nvSpPr>
        <p:spPr>
          <a:xfrm>
            <a:off x="685800" y="1435100"/>
            <a:ext cx="2514600" cy="5422900"/>
          </a:xfrm>
          <a:prstGeom prst="rect">
            <a:avLst/>
          </a:prstGeom>
        </p:spPr>
        <p:txBody>
          <a:bodyPr/>
          <a:lstStyle>
            <a:lvl1pPr marL="0" indent="41148">
              <a:buClrTx/>
              <a:buSzTx/>
              <a:buFontTx/>
              <a:buNone/>
              <a:defRPr sz="1350"/>
            </a:lvl1pPr>
          </a:lstStyle>
          <a:p>
            <a:pPr lvl="0">
              <a:defRPr>
                <a:solidFill>
                  <a:srgbClr val="000000"/>
                </a:solidFill>
              </a:defRPr>
            </a:pPr>
            <a:r>
              <a:rPr>
                <a:solidFill>
                  <a:srgbClr val="FFFFFF"/>
                </a:solidFill>
              </a:rPr>
              <a:t>Click to edit Master text styles</a:t>
            </a:r>
          </a:p>
        </p:txBody>
      </p:sp>
      <p:sp>
        <p:nvSpPr>
          <p:cNvPr id="299" name="Shape 299"/>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8027633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77295-402B-484E-9067-042621D8D9A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975025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301" name="Shape 301"/>
          <p:cNvSpPr/>
          <p:nvPr/>
        </p:nvSpPr>
        <p:spPr>
          <a:xfrm>
            <a:off x="368032" y="0"/>
            <a:ext cx="8778242" cy="1878036"/>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02" name="Shape 302"/>
          <p:cNvSpPr/>
          <p:nvPr/>
        </p:nvSpPr>
        <p:spPr>
          <a:xfrm>
            <a:off x="363195" y="1886297"/>
            <a:ext cx="8782624" cy="1"/>
          </a:xfrm>
          <a:prstGeom prst="line">
            <a:avLst/>
          </a:prstGeom>
          <a:ln w="19050">
            <a:solidFill>
              <a:srgbClr val="FFFFFF"/>
            </a:solidFill>
            <a:miter/>
          </a:ln>
        </p:spPr>
        <p:txBody>
          <a:bodyPr lIns="0" tIns="0" rIns="0" bIns="0"/>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nvGrpSpPr>
          <p:cNvPr id="306" name="Group 306"/>
          <p:cNvGrpSpPr/>
          <p:nvPr/>
        </p:nvGrpSpPr>
        <p:grpSpPr>
          <a:xfrm>
            <a:off x="8516729" y="1217051"/>
            <a:ext cx="128466" cy="132764"/>
            <a:chOff x="0" y="0"/>
            <a:chExt cx="128465" cy="132762"/>
          </a:xfrm>
        </p:grpSpPr>
        <p:sp>
          <p:nvSpPr>
            <p:cNvPr id="303" name="Shape 303"/>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04" name="Shape 304"/>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05" name="Shape 305"/>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307" name="Shape 307"/>
          <p:cNvSpPr>
            <a:spLocks noGrp="1"/>
          </p:cNvSpPr>
          <p:nvPr>
            <p:ph type="title"/>
          </p:nvPr>
        </p:nvSpPr>
        <p:spPr>
          <a:xfrm>
            <a:off x="914400" y="0"/>
            <a:ext cx="6858000" cy="1143000"/>
          </a:xfrm>
          <a:prstGeom prst="rect">
            <a:avLst/>
          </a:prstGeom>
        </p:spPr>
        <p:txBody>
          <a:bodyPr anchor="b"/>
          <a:lstStyle>
            <a:lvl1pPr>
              <a:defRPr sz="1575"/>
            </a:lvl1pPr>
          </a:lstStyle>
          <a:p>
            <a:pPr lvl="0">
              <a:defRPr sz="1800" spc="0">
                <a:solidFill>
                  <a:srgbClr val="000000"/>
                </a:solidFill>
              </a:defRPr>
            </a:pPr>
            <a:r>
              <a:rPr sz="1575" spc="-75">
                <a:solidFill>
                  <a:srgbClr val="D6ECFF"/>
                </a:solidFill>
              </a:rPr>
              <a:t>Click to edit Master title style</a:t>
            </a:r>
          </a:p>
        </p:txBody>
      </p:sp>
      <p:sp>
        <p:nvSpPr>
          <p:cNvPr id="308" name="Shape 308"/>
          <p:cNvSpPr>
            <a:spLocks noGrp="1"/>
          </p:cNvSpPr>
          <p:nvPr>
            <p:ph type="body" idx="1"/>
          </p:nvPr>
        </p:nvSpPr>
        <p:spPr>
          <a:xfrm>
            <a:off x="914400" y="1150146"/>
            <a:ext cx="6858000" cy="2400301"/>
          </a:xfrm>
          <a:prstGeom prst="rect">
            <a:avLst/>
          </a:prstGeom>
        </p:spPr>
        <p:txBody>
          <a:bodyPr/>
          <a:lstStyle>
            <a:lvl1pPr marL="0" indent="20574">
              <a:spcBef>
                <a:spcPts val="0"/>
              </a:spcBef>
              <a:buClrTx/>
              <a:buSzTx/>
              <a:buFontTx/>
              <a:buNone/>
              <a:defRPr sz="1050"/>
            </a:lvl1pPr>
          </a:lstStyle>
          <a:p>
            <a:pPr lvl="0">
              <a:defRPr sz="1800">
                <a:solidFill>
                  <a:srgbClr val="000000"/>
                </a:solidFill>
              </a:defRPr>
            </a:pPr>
            <a:r>
              <a:rPr sz="1050">
                <a:solidFill>
                  <a:srgbClr val="FFFFFF"/>
                </a:solidFill>
              </a:rPr>
              <a:t>Click to edit Master text styles</a:t>
            </a:r>
          </a:p>
        </p:txBody>
      </p:sp>
      <p:grpSp>
        <p:nvGrpSpPr>
          <p:cNvPr id="312" name="Group 312"/>
          <p:cNvGrpSpPr/>
          <p:nvPr/>
        </p:nvGrpSpPr>
        <p:grpSpPr>
          <a:xfrm>
            <a:off x="8669129" y="1369451"/>
            <a:ext cx="128466" cy="132764"/>
            <a:chOff x="0" y="0"/>
            <a:chExt cx="128465" cy="132762"/>
          </a:xfrm>
        </p:grpSpPr>
        <p:sp>
          <p:nvSpPr>
            <p:cNvPr id="309" name="Shape 309"/>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10" name="Shape 310"/>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11" name="Shape 311"/>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grpSp>
        <p:nvGrpSpPr>
          <p:cNvPr id="316" name="Group 316"/>
          <p:cNvGrpSpPr/>
          <p:nvPr/>
        </p:nvGrpSpPr>
        <p:grpSpPr>
          <a:xfrm>
            <a:off x="8322236" y="1472614"/>
            <a:ext cx="128466" cy="132764"/>
            <a:chOff x="0" y="0"/>
            <a:chExt cx="128465" cy="132762"/>
          </a:xfrm>
        </p:grpSpPr>
        <p:sp>
          <p:nvSpPr>
            <p:cNvPr id="313" name="Shape 313"/>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14" name="Shape 314"/>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15" name="Shape 315"/>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317" name="Shape 317"/>
          <p:cNvSpPr>
            <a:spLocks noGrp="1"/>
          </p:cNvSpPr>
          <p:nvPr>
            <p:ph type="sldNum" sz="quarter" idx="2"/>
          </p:nvPr>
        </p:nvSpPr>
        <p:spPr>
          <a:xfrm>
            <a:off x="8610600" y="189795"/>
            <a:ext cx="457200" cy="230832"/>
          </a:xfrm>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7020630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319" name="Shape 319"/>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320" name="Shape 320"/>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321" name="Shape 321"/>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662725870"/>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323" name="Shape 323"/>
          <p:cNvSpPr>
            <a:spLocks noGrp="1"/>
          </p:cNvSpPr>
          <p:nvPr>
            <p:ph type="title"/>
          </p:nvPr>
        </p:nvSpPr>
        <p:spPr>
          <a:xfrm>
            <a:off x="6629400" y="0"/>
            <a:ext cx="1981200" cy="6400804"/>
          </a:xfrm>
          <a:prstGeom prst="rect">
            <a:avLst/>
          </a:prstGeom>
        </p:spPr>
        <p:txBody>
          <a:bodyPr anchor="ctr"/>
          <a:lstStyle/>
          <a:p>
            <a:pPr lvl="0">
              <a:defRPr sz="1800" spc="0">
                <a:solidFill>
                  <a:srgbClr val="000000"/>
                </a:solidFill>
              </a:defRPr>
            </a:pPr>
            <a:r>
              <a:rPr sz="3000" spc="-75">
                <a:solidFill>
                  <a:srgbClr val="D6ECFF"/>
                </a:solidFill>
              </a:rPr>
              <a:t>Click to edit Master title style</a:t>
            </a:r>
          </a:p>
        </p:txBody>
      </p:sp>
      <p:sp>
        <p:nvSpPr>
          <p:cNvPr id="324" name="Shape 324"/>
          <p:cNvSpPr>
            <a:spLocks noGrp="1"/>
          </p:cNvSpPr>
          <p:nvPr>
            <p:ph type="body" idx="1"/>
          </p:nvPr>
        </p:nvSpPr>
        <p:spPr>
          <a:xfrm>
            <a:off x="609600" y="274641"/>
            <a:ext cx="5867400" cy="6583361"/>
          </a:xfrm>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325" name="Shape 325"/>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09176851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27" name="Shape 327"/>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328" name="Shape 328"/>
          <p:cNvSpPr/>
          <p:nvPr/>
        </p:nvSpPr>
        <p:spPr>
          <a:xfrm>
            <a:off x="-1" y="-2"/>
            <a:ext cx="365762" cy="6854458"/>
          </a:xfrm>
          <a:prstGeom prst="rect">
            <a:avLst/>
          </a:prstGeom>
          <a:solidFill>
            <a:srgbClr val="FFFFF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29" name="Shape 329"/>
          <p:cNvSpPr/>
          <p:nvPr/>
        </p:nvSpPr>
        <p:spPr>
          <a:xfrm>
            <a:off x="309558" y="680478"/>
            <a:ext cx="45721"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0" name="Shape 330"/>
          <p:cNvSpPr/>
          <p:nvPr/>
        </p:nvSpPr>
        <p:spPr>
          <a:xfrm>
            <a:off x="269073"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1" name="Shape 331"/>
          <p:cNvSpPr/>
          <p:nvPr/>
        </p:nvSpPr>
        <p:spPr>
          <a:xfrm>
            <a:off x="25002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2" name="Shape 332"/>
          <p:cNvSpPr/>
          <p:nvPr/>
        </p:nvSpPr>
        <p:spPr>
          <a:xfrm>
            <a:off x="221769"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3" name="Shape 333"/>
          <p:cNvSpPr>
            <a:spLocks noGrp="1"/>
          </p:cNvSpPr>
          <p:nvPr>
            <p:ph type="title"/>
          </p:nvPr>
        </p:nvSpPr>
        <p:spPr>
          <a:xfrm>
            <a:off x="914400" y="4343400"/>
            <a:ext cx="7772400" cy="2514600"/>
          </a:xfrm>
          <a:prstGeom prst="rect">
            <a:avLst/>
          </a:prstGeom>
        </p:spPr>
        <p:txBody>
          <a:bodyPr/>
          <a:lstStyle>
            <a:lvl1pPr marR="6858">
              <a:defRPr b="1" cap="all" spc="0"/>
            </a:lvl1pPr>
          </a:lstStyle>
          <a:p>
            <a:pPr lvl="0">
              <a:defRPr sz="1800" b="0" cap="none">
                <a:solidFill>
                  <a:srgbClr val="000000"/>
                </a:solidFill>
              </a:defRPr>
            </a:pPr>
            <a:r>
              <a:rPr sz="3000" b="1" cap="all">
                <a:solidFill>
                  <a:srgbClr val="D6ECFF"/>
                </a:solidFill>
              </a:rPr>
              <a:t>Click to edit Master title style</a:t>
            </a:r>
          </a:p>
        </p:txBody>
      </p:sp>
      <p:sp>
        <p:nvSpPr>
          <p:cNvPr id="334" name="Shape 334"/>
          <p:cNvSpPr>
            <a:spLocks noGrp="1"/>
          </p:cNvSpPr>
          <p:nvPr>
            <p:ph type="body" idx="1"/>
          </p:nvPr>
        </p:nvSpPr>
        <p:spPr>
          <a:xfrm>
            <a:off x="914400" y="1120141"/>
            <a:ext cx="7772400" cy="3223261"/>
          </a:xfrm>
          <a:prstGeom prst="rect">
            <a:avLst/>
          </a:prstGeom>
        </p:spPr>
        <p:txBody>
          <a:bodyPr anchor="b"/>
          <a:lstStyle>
            <a:lvl1pPr marL="0" indent="0">
              <a:spcBef>
                <a:spcPts val="0"/>
              </a:spcBef>
              <a:buClrTx/>
              <a:buSzTx/>
              <a:buFontTx/>
              <a:buNone/>
              <a:defRPr sz="1500"/>
            </a:lvl1pPr>
          </a:lstStyle>
          <a:p>
            <a:pPr lvl="0">
              <a:defRPr sz="1800">
                <a:solidFill>
                  <a:srgbClr val="000000"/>
                </a:solidFill>
              </a:defRPr>
            </a:pPr>
            <a:r>
              <a:rPr sz="1500">
                <a:solidFill>
                  <a:srgbClr val="FFFFFF"/>
                </a:solidFill>
              </a:rPr>
              <a:t>Click to edit Master subtitle style</a:t>
            </a:r>
          </a:p>
        </p:txBody>
      </p:sp>
      <p:sp>
        <p:nvSpPr>
          <p:cNvPr id="335" name="Shape 335"/>
          <p:cNvSpPr/>
          <p:nvPr/>
        </p:nvSpPr>
        <p:spPr>
          <a:xfrm>
            <a:off x="255292" y="5047395"/>
            <a:ext cx="73153" cy="1691641"/>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6" name="Shape 336"/>
          <p:cNvSpPr/>
          <p:nvPr/>
        </p:nvSpPr>
        <p:spPr>
          <a:xfrm>
            <a:off x="255292" y="4796820"/>
            <a:ext cx="73153" cy="228601"/>
          </a:xfrm>
          <a:prstGeom prst="rect">
            <a:avLst/>
          </a:prstGeom>
          <a:solidFill>
            <a:srgbClr val="FEB80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7" name="Shape 337"/>
          <p:cNvSpPr/>
          <p:nvPr/>
        </p:nvSpPr>
        <p:spPr>
          <a:xfrm>
            <a:off x="255292" y="4637687"/>
            <a:ext cx="73153" cy="1371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38" name="Shape 338"/>
          <p:cNvSpPr/>
          <p:nvPr/>
        </p:nvSpPr>
        <p:spPr>
          <a:xfrm>
            <a:off x="255292" y="4542561"/>
            <a:ext cx="73153" cy="73153"/>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3627586511"/>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344" name="Shape 344"/>
          <p:cNvSpPr/>
          <p:nvPr/>
        </p:nvSpPr>
        <p:spPr>
          <a:xfrm>
            <a:off x="4828953" y="2140690"/>
            <a:ext cx="4322137"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45" name="Shape 345"/>
          <p:cNvSpPr/>
          <p:nvPr/>
        </p:nvSpPr>
        <p:spPr>
          <a:xfrm>
            <a:off x="373966" y="-1"/>
            <a:ext cx="5514537" cy="661533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46" name="Shape 346"/>
          <p:cNvSpPr/>
          <p:nvPr/>
        </p:nvSpPr>
        <p:spPr>
          <a:xfrm rot="5236414">
            <a:off x="4462128" y="1483599"/>
            <a:ext cx="4114801" cy="11887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47" name="Shape 347"/>
          <p:cNvSpPr/>
          <p:nvPr/>
        </p:nvSpPr>
        <p:spPr>
          <a:xfrm>
            <a:off x="5943601" y="2"/>
            <a:ext cx="2743201"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48" name="Shape 348"/>
          <p:cNvSpPr/>
          <p:nvPr/>
        </p:nvSpPr>
        <p:spPr>
          <a:xfrm>
            <a:off x="5943601" y="4267202"/>
            <a:ext cx="3200401" cy="1143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49" name="Shape 349"/>
          <p:cNvSpPr/>
          <p:nvPr/>
        </p:nvSpPr>
        <p:spPr>
          <a:xfrm>
            <a:off x="5943601" y="2"/>
            <a:ext cx="1371601"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0" name="Shape 350"/>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1" name="Shape 351"/>
          <p:cNvSpPr/>
          <p:nvPr/>
        </p:nvSpPr>
        <p:spPr>
          <a:xfrm>
            <a:off x="5943601" y="4267202"/>
            <a:ext cx="1600201" cy="2590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2" name="Shape 352"/>
          <p:cNvSpPr/>
          <p:nvPr/>
        </p:nvSpPr>
        <p:spPr>
          <a:xfrm>
            <a:off x="5943601" y="1371602"/>
            <a:ext cx="3200401" cy="289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3" name="Shape 353"/>
          <p:cNvSpPr/>
          <p:nvPr/>
        </p:nvSpPr>
        <p:spPr>
          <a:xfrm>
            <a:off x="5943601" y="1752602"/>
            <a:ext cx="3200401" cy="2514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4" name="Shape 354"/>
          <p:cNvSpPr/>
          <p:nvPr/>
        </p:nvSpPr>
        <p:spPr>
          <a:xfrm>
            <a:off x="990601" y="4267202"/>
            <a:ext cx="4953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5" name="Shape 355"/>
          <p:cNvSpPr/>
          <p:nvPr/>
        </p:nvSpPr>
        <p:spPr>
          <a:xfrm>
            <a:off x="533401" y="4267202"/>
            <a:ext cx="5334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6" name="Shape 356"/>
          <p:cNvSpPr/>
          <p:nvPr/>
        </p:nvSpPr>
        <p:spPr>
          <a:xfrm>
            <a:off x="366823" y="2438402"/>
            <a:ext cx="5562602"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7" name="Shape 357"/>
          <p:cNvSpPr/>
          <p:nvPr/>
        </p:nvSpPr>
        <p:spPr>
          <a:xfrm>
            <a:off x="366823" y="2133602"/>
            <a:ext cx="5638802"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8" name="Shape 358"/>
          <p:cNvSpPr/>
          <p:nvPr/>
        </p:nvSpPr>
        <p:spPr>
          <a:xfrm>
            <a:off x="4572001" y="4267202"/>
            <a:ext cx="1371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59" name="Shape 359"/>
          <p:cNvSpPr>
            <a:spLocks noGrp="1"/>
          </p:cNvSpPr>
          <p:nvPr>
            <p:ph type="body" idx="1"/>
          </p:nvPr>
        </p:nvSpPr>
        <p:spPr>
          <a:xfrm>
            <a:off x="706902" y="1351673"/>
            <a:ext cx="5718048" cy="2691987"/>
          </a:xfrm>
          <a:prstGeom prst="rect">
            <a:avLst/>
          </a:prstGeom>
        </p:spPr>
        <p:txBody>
          <a:bodyPr lIns="0" tIns="0" rIns="0" bIns="0"/>
          <a:lstStyle>
            <a:lvl1pPr marL="0" indent="41148">
              <a:buClrTx/>
              <a:buSzTx/>
              <a:buFontTx/>
              <a:buNone/>
              <a:defRPr sz="1500"/>
            </a:lvl1pPr>
          </a:lstStyle>
          <a:p>
            <a:pPr lvl="0">
              <a:defRPr sz="1800">
                <a:solidFill>
                  <a:srgbClr val="000000"/>
                </a:solidFill>
              </a:defRPr>
            </a:pPr>
            <a:r>
              <a:rPr sz="1500">
                <a:solidFill>
                  <a:srgbClr val="FFFFFF"/>
                </a:solidFill>
              </a:rPr>
              <a:t>Click to edit Master text styles</a:t>
            </a:r>
          </a:p>
        </p:txBody>
      </p:sp>
      <p:sp>
        <p:nvSpPr>
          <p:cNvPr id="360" name="Shape 360"/>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361" name="Shape 361"/>
          <p:cNvSpPr/>
          <p:nvPr/>
        </p:nvSpPr>
        <p:spPr>
          <a:xfrm>
            <a:off x="363160" y="402263"/>
            <a:ext cx="850392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62" name="Shape 362"/>
          <p:cNvSpPr>
            <a:spLocks noGrp="1"/>
          </p:cNvSpPr>
          <p:nvPr>
            <p:ph type="title"/>
          </p:nvPr>
        </p:nvSpPr>
        <p:spPr>
          <a:xfrm>
            <a:off x="706902" y="512065"/>
            <a:ext cx="8156448" cy="839609"/>
          </a:xfrm>
          <a:prstGeom prst="rect">
            <a:avLst/>
          </a:prstGeom>
        </p:spPr>
        <p:txBody>
          <a:bodyPr/>
          <a:lstStyle>
            <a:lvl1pPr>
              <a:defRPr sz="2850" spc="-113"/>
            </a:lvl1pPr>
          </a:lstStyle>
          <a:p>
            <a:pPr lvl="0">
              <a:defRPr sz="1800" spc="0">
                <a:solidFill>
                  <a:srgbClr val="000000"/>
                </a:solidFill>
              </a:defRPr>
            </a:pPr>
            <a:r>
              <a:rPr sz="2850" spc="-113">
                <a:solidFill>
                  <a:srgbClr val="D6ECFF"/>
                </a:solidFill>
              </a:rPr>
              <a:t>Click to edit Master title style</a:t>
            </a:r>
          </a:p>
        </p:txBody>
      </p:sp>
      <p:sp>
        <p:nvSpPr>
          <p:cNvPr id="363" name="Shape 363"/>
          <p:cNvSpPr/>
          <p:nvPr/>
        </p:nvSpPr>
        <p:spPr>
          <a:xfrm flipH="1">
            <a:off x="371539"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64" name="Shape 364"/>
          <p:cNvSpPr/>
          <p:nvPr/>
        </p:nvSpPr>
        <p:spPr>
          <a:xfrm flipH="1">
            <a:off x="411110"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65" name="Shape 365"/>
          <p:cNvSpPr/>
          <p:nvPr/>
        </p:nvSpPr>
        <p:spPr>
          <a:xfrm flipH="1">
            <a:off x="44845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66" name="Shape 366"/>
          <p:cNvSpPr/>
          <p:nvPr/>
        </p:nvSpPr>
        <p:spPr>
          <a:xfrm flipH="1">
            <a:off x="476703"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67" name="Shape 367"/>
          <p:cNvSpPr/>
          <p:nvPr/>
        </p:nvSpPr>
        <p:spPr>
          <a:xfrm>
            <a:off x="500478" y="680478"/>
            <a:ext cx="36577"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1252734329"/>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369" name="Shape 369"/>
          <p:cNvSpPr>
            <a:spLocks noGrp="1"/>
          </p:cNvSpPr>
          <p:nvPr>
            <p:ph type="title"/>
          </p:nvPr>
        </p:nvSpPr>
        <p:spPr>
          <a:xfrm>
            <a:off x="457200" y="512065"/>
            <a:ext cx="8229600" cy="1258439"/>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370" name="Shape 370"/>
          <p:cNvSpPr>
            <a:spLocks noGrp="1"/>
          </p:cNvSpPr>
          <p:nvPr>
            <p:ph type="body" idx="1"/>
          </p:nvPr>
        </p:nvSpPr>
        <p:spPr>
          <a:xfrm>
            <a:off x="464344" y="1770501"/>
            <a:ext cx="4038601" cy="5087500"/>
          </a:xfrm>
          <a:prstGeom prst="rect">
            <a:avLst/>
          </a:prstGeom>
        </p:spPr>
        <p:txBody>
          <a:bodyPr/>
          <a:lstStyle>
            <a:lvl1pPr>
              <a:defRPr sz="2100"/>
            </a:lvl1pPr>
            <a:lvl2pPr marL="591216" indent="-250031">
              <a:defRPr sz="2100"/>
            </a:lvl2pPr>
            <a:lvl3pPr marL="816102" indent="-240029">
              <a:defRPr sz="2100"/>
            </a:lvl3pPr>
            <a:lvl4pPr marL="1041654" indent="-266700">
              <a:defRPr sz="2100"/>
            </a:lvl4pPr>
            <a:lvl5pPr marL="1198625" indent="-245363">
              <a:defRPr sz="2100"/>
            </a:lvl5pPr>
          </a:lstStyle>
          <a:p>
            <a:pPr lvl="0">
              <a:defRPr sz="1800">
                <a:solidFill>
                  <a:srgbClr val="000000"/>
                </a:solidFill>
              </a:defRPr>
            </a:pPr>
            <a:r>
              <a:rPr sz="2100">
                <a:solidFill>
                  <a:srgbClr val="FFFFFF"/>
                </a:solidFill>
              </a:rPr>
              <a:t>Click to edit Master text styles</a:t>
            </a:r>
          </a:p>
          <a:p>
            <a:pPr lvl="1">
              <a:defRPr sz="1800">
                <a:solidFill>
                  <a:srgbClr val="000000"/>
                </a:solidFill>
              </a:defRPr>
            </a:pPr>
            <a:r>
              <a:rPr sz="2100">
                <a:solidFill>
                  <a:srgbClr val="FFFFFF"/>
                </a:solidFill>
              </a:rPr>
              <a:t>Second level</a:t>
            </a:r>
          </a:p>
          <a:p>
            <a:pPr lvl="2">
              <a:defRPr sz="1800">
                <a:solidFill>
                  <a:srgbClr val="000000"/>
                </a:solidFill>
              </a:defRPr>
            </a:pPr>
            <a:r>
              <a:rPr sz="2100">
                <a:solidFill>
                  <a:srgbClr val="FFFFFF"/>
                </a:solidFill>
              </a:rPr>
              <a:t>Third level</a:t>
            </a:r>
          </a:p>
          <a:p>
            <a:pPr lvl="3">
              <a:defRPr sz="1800">
                <a:solidFill>
                  <a:srgbClr val="000000"/>
                </a:solidFill>
              </a:defRPr>
            </a:pPr>
            <a:r>
              <a:rPr sz="2100">
                <a:solidFill>
                  <a:srgbClr val="FFFFFF"/>
                </a:solidFill>
              </a:rPr>
              <a:t>Fourth level</a:t>
            </a:r>
          </a:p>
          <a:p>
            <a:pPr lvl="4">
              <a:defRPr sz="1800">
                <a:solidFill>
                  <a:srgbClr val="000000"/>
                </a:solidFill>
              </a:defRPr>
            </a:pPr>
            <a:r>
              <a:rPr sz="2100">
                <a:solidFill>
                  <a:srgbClr val="FFFFFF"/>
                </a:solidFill>
              </a:rPr>
              <a:t>Fifth level</a:t>
            </a:r>
          </a:p>
        </p:txBody>
      </p:sp>
      <p:sp>
        <p:nvSpPr>
          <p:cNvPr id="371" name="Shape 371"/>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73056212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373" name="Shape 373"/>
          <p:cNvSpPr/>
          <p:nvPr/>
        </p:nvSpPr>
        <p:spPr>
          <a:xfrm>
            <a:off x="0" y="402265"/>
            <a:ext cx="886708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74" name="Shape 374"/>
          <p:cNvSpPr>
            <a:spLocks noGrp="1"/>
          </p:cNvSpPr>
          <p:nvPr>
            <p:ph type="title"/>
          </p:nvPr>
        </p:nvSpPr>
        <p:spPr>
          <a:xfrm>
            <a:off x="504824" y="512065"/>
            <a:ext cx="7772401" cy="1169925"/>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375" name="Shape 375"/>
          <p:cNvSpPr>
            <a:spLocks noGrp="1"/>
          </p:cNvSpPr>
          <p:nvPr>
            <p:ph type="body" idx="1"/>
          </p:nvPr>
        </p:nvSpPr>
        <p:spPr>
          <a:xfrm>
            <a:off x="457200" y="1681990"/>
            <a:ext cx="4040188" cy="895287"/>
          </a:xfrm>
          <a:prstGeom prst="rect">
            <a:avLst/>
          </a:prstGeom>
        </p:spPr>
        <p:txBody>
          <a:bodyPr anchor="ctr"/>
          <a:lstStyle>
            <a:lvl1pPr marL="0" indent="54864">
              <a:buClrTx/>
              <a:buSzTx/>
              <a:buFontTx/>
              <a:buNone/>
              <a:defRPr sz="1800">
                <a:solidFill>
                  <a:srgbClr val="EA157A"/>
                </a:solidFill>
              </a:defRPr>
            </a:lvl1pPr>
          </a:lstStyle>
          <a:p>
            <a:pPr lvl="0">
              <a:defRPr sz="1800">
                <a:solidFill>
                  <a:srgbClr val="000000"/>
                </a:solidFill>
              </a:defRPr>
            </a:pPr>
            <a:r>
              <a:rPr sz="1800">
                <a:solidFill>
                  <a:srgbClr val="EA157A"/>
                </a:solidFill>
              </a:rPr>
              <a:t>Click to edit Master text styles</a:t>
            </a:r>
          </a:p>
        </p:txBody>
      </p:sp>
      <p:sp>
        <p:nvSpPr>
          <p:cNvPr id="376" name="Shape 376"/>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377" name="Shape 377"/>
          <p:cNvSpPr/>
          <p:nvPr/>
        </p:nvSpPr>
        <p:spPr>
          <a:xfrm>
            <a:off x="87791" y="680478"/>
            <a:ext cx="45721"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78" name="Shape 378"/>
          <p:cNvSpPr/>
          <p:nvPr/>
        </p:nvSpPr>
        <p:spPr>
          <a:xfrm>
            <a:off x="47305"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79" name="Shape 379"/>
          <p:cNvSpPr/>
          <p:nvPr/>
        </p:nvSpPr>
        <p:spPr>
          <a:xfrm>
            <a:off x="28252"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80" name="Shape 380"/>
          <p:cNvSpPr/>
          <p:nvPr/>
        </p:nvSpPr>
        <p:spPr>
          <a:xfrm>
            <a:off x="-1"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81" name="Shape 381"/>
          <p:cNvSpPr/>
          <p:nvPr/>
        </p:nvSpPr>
        <p:spPr>
          <a:xfrm flipH="1">
            <a:off x="149771" y="680478"/>
            <a:ext cx="27433"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82" name="Shape 382"/>
          <p:cNvSpPr/>
          <p:nvPr/>
        </p:nvSpPr>
        <p:spPr>
          <a:xfrm flipH="1">
            <a:off x="189341"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83" name="Shape 383"/>
          <p:cNvSpPr/>
          <p:nvPr/>
        </p:nvSpPr>
        <p:spPr>
          <a:xfrm flipH="1">
            <a:off x="226682"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84" name="Shape 384"/>
          <p:cNvSpPr/>
          <p:nvPr/>
        </p:nvSpPr>
        <p:spPr>
          <a:xfrm flipH="1">
            <a:off x="254935"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85" name="Shape 385"/>
          <p:cNvSpPr/>
          <p:nvPr/>
        </p:nvSpPr>
        <p:spPr>
          <a:xfrm>
            <a:off x="278710" y="680478"/>
            <a:ext cx="36577"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3021874187"/>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387" name="Shape 387"/>
          <p:cNvSpPr>
            <a:spLocks noGrp="1"/>
          </p:cNvSpPr>
          <p:nvPr>
            <p:ph type="title"/>
          </p:nvPr>
        </p:nvSpPr>
        <p:spPr>
          <a:xfrm>
            <a:off x="914400" y="512065"/>
            <a:ext cx="7772400" cy="1088137"/>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388" name="Shape 388"/>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284357614"/>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90" name="Shape 390"/>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773418125"/>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392" name="Shape 392"/>
          <p:cNvSpPr>
            <a:spLocks noGrp="1"/>
          </p:cNvSpPr>
          <p:nvPr>
            <p:ph type="title"/>
          </p:nvPr>
        </p:nvSpPr>
        <p:spPr>
          <a:xfrm>
            <a:off x="685800" y="273050"/>
            <a:ext cx="8229600" cy="1162050"/>
          </a:xfrm>
          <a:prstGeom prst="rect">
            <a:avLst/>
          </a:prstGeom>
        </p:spPr>
        <p:txBody>
          <a:bodyPr anchor="ctr"/>
          <a:lstStyle>
            <a:lvl1pPr>
              <a:defRPr sz="2700"/>
            </a:lvl1pPr>
          </a:lstStyle>
          <a:p>
            <a:pPr lvl="0">
              <a:defRPr sz="1800" spc="0">
                <a:solidFill>
                  <a:srgbClr val="000000"/>
                </a:solidFill>
              </a:defRPr>
            </a:pPr>
            <a:r>
              <a:rPr sz="2700" spc="-75">
                <a:solidFill>
                  <a:srgbClr val="D6ECFF"/>
                </a:solidFill>
              </a:rPr>
              <a:t>Click to edit Master title style</a:t>
            </a:r>
          </a:p>
        </p:txBody>
      </p:sp>
      <p:sp>
        <p:nvSpPr>
          <p:cNvPr id="393" name="Shape 393"/>
          <p:cNvSpPr>
            <a:spLocks noGrp="1"/>
          </p:cNvSpPr>
          <p:nvPr>
            <p:ph type="body" idx="1"/>
          </p:nvPr>
        </p:nvSpPr>
        <p:spPr>
          <a:xfrm>
            <a:off x="685800" y="1435100"/>
            <a:ext cx="2514600" cy="5422900"/>
          </a:xfrm>
          <a:prstGeom prst="rect">
            <a:avLst/>
          </a:prstGeom>
        </p:spPr>
        <p:txBody>
          <a:bodyPr/>
          <a:lstStyle>
            <a:lvl1pPr marL="0" indent="41148">
              <a:buClrTx/>
              <a:buSzTx/>
              <a:buFontTx/>
              <a:buNone/>
              <a:defRPr sz="1350"/>
            </a:lvl1pPr>
          </a:lstStyle>
          <a:p>
            <a:pPr lvl="0">
              <a:defRPr>
                <a:solidFill>
                  <a:srgbClr val="000000"/>
                </a:solidFill>
              </a:defRPr>
            </a:pPr>
            <a:r>
              <a:rPr>
                <a:solidFill>
                  <a:srgbClr val="FFFFFF"/>
                </a:solidFill>
              </a:rPr>
              <a:t>Click to edit Master text styles</a:t>
            </a:r>
          </a:p>
        </p:txBody>
      </p:sp>
      <p:sp>
        <p:nvSpPr>
          <p:cNvPr id="394" name="Shape 394"/>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23167116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769976-D132-44BC-9C3C-1C4CC9D7EFBB}"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29959346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396" name="Shape 396"/>
          <p:cNvSpPr/>
          <p:nvPr/>
        </p:nvSpPr>
        <p:spPr>
          <a:xfrm>
            <a:off x="368032" y="0"/>
            <a:ext cx="8778242" cy="1878036"/>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397" name="Shape 397"/>
          <p:cNvSpPr/>
          <p:nvPr/>
        </p:nvSpPr>
        <p:spPr>
          <a:xfrm>
            <a:off x="363195" y="1886297"/>
            <a:ext cx="8782624" cy="1"/>
          </a:xfrm>
          <a:prstGeom prst="line">
            <a:avLst/>
          </a:prstGeom>
          <a:ln w="19050">
            <a:solidFill>
              <a:srgbClr val="FFFFFF"/>
            </a:solidFill>
            <a:miter/>
          </a:ln>
        </p:spPr>
        <p:txBody>
          <a:bodyPr lIns="0" tIns="0" rIns="0" bIns="0"/>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nvGrpSpPr>
          <p:cNvPr id="401" name="Group 401"/>
          <p:cNvGrpSpPr/>
          <p:nvPr/>
        </p:nvGrpSpPr>
        <p:grpSpPr>
          <a:xfrm>
            <a:off x="8516729" y="1217051"/>
            <a:ext cx="128466" cy="132764"/>
            <a:chOff x="0" y="0"/>
            <a:chExt cx="128465" cy="132762"/>
          </a:xfrm>
        </p:grpSpPr>
        <p:sp>
          <p:nvSpPr>
            <p:cNvPr id="398" name="Shape 398"/>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399" name="Shape 399"/>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00" name="Shape 400"/>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402" name="Shape 402"/>
          <p:cNvSpPr>
            <a:spLocks noGrp="1"/>
          </p:cNvSpPr>
          <p:nvPr>
            <p:ph type="title"/>
          </p:nvPr>
        </p:nvSpPr>
        <p:spPr>
          <a:xfrm>
            <a:off x="914400" y="0"/>
            <a:ext cx="6858000" cy="1143000"/>
          </a:xfrm>
          <a:prstGeom prst="rect">
            <a:avLst/>
          </a:prstGeom>
        </p:spPr>
        <p:txBody>
          <a:bodyPr anchor="b"/>
          <a:lstStyle>
            <a:lvl1pPr>
              <a:defRPr sz="1575"/>
            </a:lvl1pPr>
          </a:lstStyle>
          <a:p>
            <a:pPr lvl="0">
              <a:defRPr sz="1800" spc="0">
                <a:solidFill>
                  <a:srgbClr val="000000"/>
                </a:solidFill>
              </a:defRPr>
            </a:pPr>
            <a:r>
              <a:rPr sz="1575" spc="-75">
                <a:solidFill>
                  <a:srgbClr val="D6ECFF"/>
                </a:solidFill>
              </a:rPr>
              <a:t>Click to edit Master title style</a:t>
            </a:r>
          </a:p>
        </p:txBody>
      </p:sp>
      <p:sp>
        <p:nvSpPr>
          <p:cNvPr id="403" name="Shape 403"/>
          <p:cNvSpPr>
            <a:spLocks noGrp="1"/>
          </p:cNvSpPr>
          <p:nvPr>
            <p:ph type="body" idx="1"/>
          </p:nvPr>
        </p:nvSpPr>
        <p:spPr>
          <a:xfrm>
            <a:off x="914400" y="1150146"/>
            <a:ext cx="6858000" cy="2400301"/>
          </a:xfrm>
          <a:prstGeom prst="rect">
            <a:avLst/>
          </a:prstGeom>
        </p:spPr>
        <p:txBody>
          <a:bodyPr/>
          <a:lstStyle>
            <a:lvl1pPr marL="0" indent="20574">
              <a:spcBef>
                <a:spcPts val="0"/>
              </a:spcBef>
              <a:buClrTx/>
              <a:buSzTx/>
              <a:buFontTx/>
              <a:buNone/>
              <a:defRPr sz="1050"/>
            </a:lvl1pPr>
          </a:lstStyle>
          <a:p>
            <a:pPr lvl="0">
              <a:defRPr sz="1800">
                <a:solidFill>
                  <a:srgbClr val="000000"/>
                </a:solidFill>
              </a:defRPr>
            </a:pPr>
            <a:r>
              <a:rPr sz="1050">
                <a:solidFill>
                  <a:srgbClr val="FFFFFF"/>
                </a:solidFill>
              </a:rPr>
              <a:t>Click to edit Master text styles</a:t>
            </a:r>
          </a:p>
        </p:txBody>
      </p:sp>
      <p:grpSp>
        <p:nvGrpSpPr>
          <p:cNvPr id="407" name="Group 407"/>
          <p:cNvGrpSpPr/>
          <p:nvPr/>
        </p:nvGrpSpPr>
        <p:grpSpPr>
          <a:xfrm>
            <a:off x="8669129" y="1369451"/>
            <a:ext cx="128466" cy="132764"/>
            <a:chOff x="0" y="0"/>
            <a:chExt cx="128465" cy="132762"/>
          </a:xfrm>
        </p:grpSpPr>
        <p:sp>
          <p:nvSpPr>
            <p:cNvPr id="404" name="Shape 404"/>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05" name="Shape 405"/>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06" name="Shape 406"/>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grpSp>
        <p:nvGrpSpPr>
          <p:cNvPr id="411" name="Group 411"/>
          <p:cNvGrpSpPr/>
          <p:nvPr/>
        </p:nvGrpSpPr>
        <p:grpSpPr>
          <a:xfrm>
            <a:off x="8322236" y="1472614"/>
            <a:ext cx="128466" cy="132764"/>
            <a:chOff x="0" y="0"/>
            <a:chExt cx="128465" cy="132762"/>
          </a:xfrm>
        </p:grpSpPr>
        <p:sp>
          <p:nvSpPr>
            <p:cNvPr id="408" name="Shape 408"/>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09" name="Shape 409"/>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10" name="Shape 410"/>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412" name="Shape 412"/>
          <p:cNvSpPr>
            <a:spLocks noGrp="1"/>
          </p:cNvSpPr>
          <p:nvPr>
            <p:ph type="sldNum" sz="quarter" idx="2"/>
          </p:nvPr>
        </p:nvSpPr>
        <p:spPr>
          <a:xfrm>
            <a:off x="8610600" y="189795"/>
            <a:ext cx="457200" cy="230832"/>
          </a:xfrm>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21891670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414" name="Shape 414"/>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415" name="Shape 415"/>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416" name="Shape 416"/>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609567996"/>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418" name="Shape 418"/>
          <p:cNvSpPr>
            <a:spLocks noGrp="1"/>
          </p:cNvSpPr>
          <p:nvPr>
            <p:ph type="title"/>
          </p:nvPr>
        </p:nvSpPr>
        <p:spPr>
          <a:xfrm>
            <a:off x="6629400" y="0"/>
            <a:ext cx="1981200" cy="6400804"/>
          </a:xfrm>
          <a:prstGeom prst="rect">
            <a:avLst/>
          </a:prstGeom>
        </p:spPr>
        <p:txBody>
          <a:bodyPr anchor="ctr"/>
          <a:lstStyle/>
          <a:p>
            <a:pPr lvl="0">
              <a:defRPr sz="1800" spc="0">
                <a:solidFill>
                  <a:srgbClr val="000000"/>
                </a:solidFill>
              </a:defRPr>
            </a:pPr>
            <a:r>
              <a:rPr sz="3000" spc="-75">
                <a:solidFill>
                  <a:srgbClr val="D6ECFF"/>
                </a:solidFill>
              </a:rPr>
              <a:t>Click to edit Master title style</a:t>
            </a:r>
          </a:p>
        </p:txBody>
      </p:sp>
      <p:sp>
        <p:nvSpPr>
          <p:cNvPr id="419" name="Shape 419"/>
          <p:cNvSpPr>
            <a:spLocks noGrp="1"/>
          </p:cNvSpPr>
          <p:nvPr>
            <p:ph type="body" idx="1"/>
          </p:nvPr>
        </p:nvSpPr>
        <p:spPr>
          <a:xfrm>
            <a:off x="609600" y="274641"/>
            <a:ext cx="5867400" cy="6583361"/>
          </a:xfrm>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420" name="Shape 420"/>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273981193"/>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22" name="Shape 422"/>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423" name="Shape 423"/>
          <p:cNvSpPr/>
          <p:nvPr/>
        </p:nvSpPr>
        <p:spPr>
          <a:xfrm>
            <a:off x="-1" y="-2"/>
            <a:ext cx="365762" cy="6854458"/>
          </a:xfrm>
          <a:prstGeom prst="rect">
            <a:avLst/>
          </a:prstGeom>
          <a:solidFill>
            <a:srgbClr val="FFFFF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24" name="Shape 424"/>
          <p:cNvSpPr/>
          <p:nvPr/>
        </p:nvSpPr>
        <p:spPr>
          <a:xfrm>
            <a:off x="309558" y="680478"/>
            <a:ext cx="45721"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25" name="Shape 425"/>
          <p:cNvSpPr/>
          <p:nvPr/>
        </p:nvSpPr>
        <p:spPr>
          <a:xfrm>
            <a:off x="269073"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26" name="Shape 426"/>
          <p:cNvSpPr/>
          <p:nvPr/>
        </p:nvSpPr>
        <p:spPr>
          <a:xfrm>
            <a:off x="25002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27" name="Shape 427"/>
          <p:cNvSpPr/>
          <p:nvPr/>
        </p:nvSpPr>
        <p:spPr>
          <a:xfrm>
            <a:off x="221769"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28" name="Shape 428"/>
          <p:cNvSpPr>
            <a:spLocks noGrp="1"/>
          </p:cNvSpPr>
          <p:nvPr>
            <p:ph type="title"/>
          </p:nvPr>
        </p:nvSpPr>
        <p:spPr>
          <a:xfrm>
            <a:off x="914400" y="4343400"/>
            <a:ext cx="7772400" cy="2514600"/>
          </a:xfrm>
          <a:prstGeom prst="rect">
            <a:avLst/>
          </a:prstGeom>
        </p:spPr>
        <p:txBody>
          <a:bodyPr/>
          <a:lstStyle>
            <a:lvl1pPr marR="6858">
              <a:defRPr b="1" cap="all" spc="0"/>
            </a:lvl1pPr>
          </a:lstStyle>
          <a:p>
            <a:pPr lvl="0">
              <a:defRPr sz="1800" b="0" cap="none">
                <a:solidFill>
                  <a:srgbClr val="000000"/>
                </a:solidFill>
              </a:defRPr>
            </a:pPr>
            <a:r>
              <a:rPr sz="3000" b="1" cap="all">
                <a:solidFill>
                  <a:srgbClr val="D6ECFF"/>
                </a:solidFill>
              </a:rPr>
              <a:t>Click to edit Master title style</a:t>
            </a:r>
          </a:p>
        </p:txBody>
      </p:sp>
      <p:sp>
        <p:nvSpPr>
          <p:cNvPr id="429" name="Shape 429"/>
          <p:cNvSpPr>
            <a:spLocks noGrp="1"/>
          </p:cNvSpPr>
          <p:nvPr>
            <p:ph type="body" idx="1"/>
          </p:nvPr>
        </p:nvSpPr>
        <p:spPr>
          <a:xfrm>
            <a:off x="914400" y="1120141"/>
            <a:ext cx="7772400" cy="3223261"/>
          </a:xfrm>
          <a:prstGeom prst="rect">
            <a:avLst/>
          </a:prstGeom>
        </p:spPr>
        <p:txBody>
          <a:bodyPr anchor="b"/>
          <a:lstStyle>
            <a:lvl1pPr marL="0" indent="0">
              <a:spcBef>
                <a:spcPts val="0"/>
              </a:spcBef>
              <a:buClrTx/>
              <a:buSzTx/>
              <a:buFontTx/>
              <a:buNone/>
              <a:defRPr sz="1500"/>
            </a:lvl1pPr>
          </a:lstStyle>
          <a:p>
            <a:pPr lvl="0">
              <a:defRPr sz="1800">
                <a:solidFill>
                  <a:srgbClr val="000000"/>
                </a:solidFill>
              </a:defRPr>
            </a:pPr>
            <a:r>
              <a:rPr sz="1500">
                <a:solidFill>
                  <a:srgbClr val="FFFFFF"/>
                </a:solidFill>
              </a:rPr>
              <a:t>Click to edit Master subtitle style</a:t>
            </a:r>
          </a:p>
        </p:txBody>
      </p:sp>
      <p:sp>
        <p:nvSpPr>
          <p:cNvPr id="430" name="Shape 430"/>
          <p:cNvSpPr/>
          <p:nvPr/>
        </p:nvSpPr>
        <p:spPr>
          <a:xfrm>
            <a:off x="255292" y="5047395"/>
            <a:ext cx="73153" cy="1691641"/>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31" name="Shape 431"/>
          <p:cNvSpPr/>
          <p:nvPr/>
        </p:nvSpPr>
        <p:spPr>
          <a:xfrm>
            <a:off x="255292" y="4796820"/>
            <a:ext cx="73153" cy="228601"/>
          </a:xfrm>
          <a:prstGeom prst="rect">
            <a:avLst/>
          </a:prstGeom>
          <a:solidFill>
            <a:srgbClr val="FEB80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32" name="Shape 432"/>
          <p:cNvSpPr/>
          <p:nvPr/>
        </p:nvSpPr>
        <p:spPr>
          <a:xfrm>
            <a:off x="255292" y="4637687"/>
            <a:ext cx="73153" cy="1371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33" name="Shape 433"/>
          <p:cNvSpPr/>
          <p:nvPr/>
        </p:nvSpPr>
        <p:spPr>
          <a:xfrm>
            <a:off x="255292" y="4542561"/>
            <a:ext cx="73153" cy="73153"/>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940490734"/>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435" name="Shape 435"/>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436" name="Shape 436"/>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437" name="Shape 437"/>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058690236"/>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439" name="Shape 439"/>
          <p:cNvSpPr/>
          <p:nvPr/>
        </p:nvSpPr>
        <p:spPr>
          <a:xfrm>
            <a:off x="4828953" y="2140690"/>
            <a:ext cx="4322137"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0" name="Shape 440"/>
          <p:cNvSpPr/>
          <p:nvPr/>
        </p:nvSpPr>
        <p:spPr>
          <a:xfrm>
            <a:off x="373966" y="-1"/>
            <a:ext cx="5514537" cy="661533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1" name="Shape 441"/>
          <p:cNvSpPr/>
          <p:nvPr/>
        </p:nvSpPr>
        <p:spPr>
          <a:xfrm rot="5236414">
            <a:off x="4462128" y="1483599"/>
            <a:ext cx="4114801" cy="11887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2" name="Shape 442"/>
          <p:cNvSpPr/>
          <p:nvPr/>
        </p:nvSpPr>
        <p:spPr>
          <a:xfrm>
            <a:off x="5943601" y="2"/>
            <a:ext cx="2743201"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3" name="Shape 443"/>
          <p:cNvSpPr/>
          <p:nvPr/>
        </p:nvSpPr>
        <p:spPr>
          <a:xfrm>
            <a:off x="5943601" y="4267202"/>
            <a:ext cx="3200401" cy="1143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4" name="Shape 444"/>
          <p:cNvSpPr/>
          <p:nvPr/>
        </p:nvSpPr>
        <p:spPr>
          <a:xfrm>
            <a:off x="5943601" y="2"/>
            <a:ext cx="1371601"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5" name="Shape 445"/>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6" name="Shape 446"/>
          <p:cNvSpPr/>
          <p:nvPr/>
        </p:nvSpPr>
        <p:spPr>
          <a:xfrm>
            <a:off x="5943601" y="4267202"/>
            <a:ext cx="1600201" cy="2590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7" name="Shape 447"/>
          <p:cNvSpPr/>
          <p:nvPr/>
        </p:nvSpPr>
        <p:spPr>
          <a:xfrm>
            <a:off x="5943601" y="1371602"/>
            <a:ext cx="3200401" cy="289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8" name="Shape 448"/>
          <p:cNvSpPr/>
          <p:nvPr/>
        </p:nvSpPr>
        <p:spPr>
          <a:xfrm>
            <a:off x="5943601" y="1752602"/>
            <a:ext cx="3200401" cy="2514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49" name="Shape 449"/>
          <p:cNvSpPr/>
          <p:nvPr/>
        </p:nvSpPr>
        <p:spPr>
          <a:xfrm>
            <a:off x="990601" y="4267202"/>
            <a:ext cx="4953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0" name="Shape 450"/>
          <p:cNvSpPr/>
          <p:nvPr/>
        </p:nvSpPr>
        <p:spPr>
          <a:xfrm>
            <a:off x="533401" y="4267202"/>
            <a:ext cx="5334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1" name="Shape 451"/>
          <p:cNvSpPr/>
          <p:nvPr/>
        </p:nvSpPr>
        <p:spPr>
          <a:xfrm>
            <a:off x="366823" y="2438402"/>
            <a:ext cx="5562602"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2" name="Shape 452"/>
          <p:cNvSpPr/>
          <p:nvPr/>
        </p:nvSpPr>
        <p:spPr>
          <a:xfrm>
            <a:off x="366823" y="2133602"/>
            <a:ext cx="5638802"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3" name="Shape 453"/>
          <p:cNvSpPr/>
          <p:nvPr/>
        </p:nvSpPr>
        <p:spPr>
          <a:xfrm>
            <a:off x="4572001" y="4267202"/>
            <a:ext cx="1371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4" name="Shape 454"/>
          <p:cNvSpPr>
            <a:spLocks noGrp="1"/>
          </p:cNvSpPr>
          <p:nvPr>
            <p:ph type="body" idx="1"/>
          </p:nvPr>
        </p:nvSpPr>
        <p:spPr>
          <a:xfrm>
            <a:off x="706902" y="1351673"/>
            <a:ext cx="5718048" cy="2691987"/>
          </a:xfrm>
          <a:prstGeom prst="rect">
            <a:avLst/>
          </a:prstGeom>
        </p:spPr>
        <p:txBody>
          <a:bodyPr lIns="0" tIns="0" rIns="0" bIns="0"/>
          <a:lstStyle>
            <a:lvl1pPr marL="0" indent="41148">
              <a:buClrTx/>
              <a:buSzTx/>
              <a:buFontTx/>
              <a:buNone/>
              <a:defRPr sz="1500"/>
            </a:lvl1pPr>
          </a:lstStyle>
          <a:p>
            <a:pPr lvl="0">
              <a:defRPr sz="1800">
                <a:solidFill>
                  <a:srgbClr val="000000"/>
                </a:solidFill>
              </a:defRPr>
            </a:pPr>
            <a:r>
              <a:rPr sz="1500">
                <a:solidFill>
                  <a:srgbClr val="FFFFFF"/>
                </a:solidFill>
              </a:rPr>
              <a:t>Click to edit Master text styles</a:t>
            </a:r>
          </a:p>
        </p:txBody>
      </p:sp>
      <p:sp>
        <p:nvSpPr>
          <p:cNvPr id="455" name="Shape 455"/>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456" name="Shape 456"/>
          <p:cNvSpPr/>
          <p:nvPr/>
        </p:nvSpPr>
        <p:spPr>
          <a:xfrm>
            <a:off x="363160" y="402263"/>
            <a:ext cx="850392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7" name="Shape 457"/>
          <p:cNvSpPr>
            <a:spLocks noGrp="1"/>
          </p:cNvSpPr>
          <p:nvPr>
            <p:ph type="title"/>
          </p:nvPr>
        </p:nvSpPr>
        <p:spPr>
          <a:xfrm>
            <a:off x="706902" y="512065"/>
            <a:ext cx="8156448" cy="839609"/>
          </a:xfrm>
          <a:prstGeom prst="rect">
            <a:avLst/>
          </a:prstGeom>
        </p:spPr>
        <p:txBody>
          <a:bodyPr/>
          <a:lstStyle>
            <a:lvl1pPr>
              <a:defRPr sz="2850" spc="-113"/>
            </a:lvl1pPr>
          </a:lstStyle>
          <a:p>
            <a:pPr lvl="0">
              <a:defRPr sz="1800" spc="0">
                <a:solidFill>
                  <a:srgbClr val="000000"/>
                </a:solidFill>
              </a:defRPr>
            </a:pPr>
            <a:r>
              <a:rPr sz="2850" spc="-113">
                <a:solidFill>
                  <a:srgbClr val="D6ECFF"/>
                </a:solidFill>
              </a:rPr>
              <a:t>Click to edit Master title style</a:t>
            </a:r>
          </a:p>
        </p:txBody>
      </p:sp>
      <p:sp>
        <p:nvSpPr>
          <p:cNvPr id="458" name="Shape 458"/>
          <p:cNvSpPr/>
          <p:nvPr/>
        </p:nvSpPr>
        <p:spPr>
          <a:xfrm flipH="1">
            <a:off x="371539"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59" name="Shape 459"/>
          <p:cNvSpPr/>
          <p:nvPr/>
        </p:nvSpPr>
        <p:spPr>
          <a:xfrm flipH="1">
            <a:off x="411110"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60" name="Shape 460"/>
          <p:cNvSpPr/>
          <p:nvPr/>
        </p:nvSpPr>
        <p:spPr>
          <a:xfrm flipH="1">
            <a:off x="44845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61" name="Shape 461"/>
          <p:cNvSpPr/>
          <p:nvPr/>
        </p:nvSpPr>
        <p:spPr>
          <a:xfrm flipH="1">
            <a:off x="476703"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62" name="Shape 462"/>
          <p:cNvSpPr/>
          <p:nvPr/>
        </p:nvSpPr>
        <p:spPr>
          <a:xfrm>
            <a:off x="500478" y="680478"/>
            <a:ext cx="36577"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398928995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464" name="Shape 464"/>
          <p:cNvSpPr>
            <a:spLocks noGrp="1"/>
          </p:cNvSpPr>
          <p:nvPr>
            <p:ph type="title"/>
          </p:nvPr>
        </p:nvSpPr>
        <p:spPr>
          <a:xfrm>
            <a:off x="457200" y="512065"/>
            <a:ext cx="8229600" cy="1258439"/>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465" name="Shape 465"/>
          <p:cNvSpPr>
            <a:spLocks noGrp="1"/>
          </p:cNvSpPr>
          <p:nvPr>
            <p:ph type="body" idx="1"/>
          </p:nvPr>
        </p:nvSpPr>
        <p:spPr>
          <a:xfrm>
            <a:off x="464344" y="1770501"/>
            <a:ext cx="4038601" cy="5087500"/>
          </a:xfrm>
          <a:prstGeom prst="rect">
            <a:avLst/>
          </a:prstGeom>
        </p:spPr>
        <p:txBody>
          <a:bodyPr/>
          <a:lstStyle>
            <a:lvl1pPr>
              <a:defRPr sz="2100"/>
            </a:lvl1pPr>
            <a:lvl2pPr marL="591216" indent="-250031">
              <a:defRPr sz="2100"/>
            </a:lvl2pPr>
            <a:lvl3pPr marL="816102" indent="-240029">
              <a:defRPr sz="2100"/>
            </a:lvl3pPr>
            <a:lvl4pPr marL="1041654" indent="-266700">
              <a:defRPr sz="2100"/>
            </a:lvl4pPr>
            <a:lvl5pPr marL="1198625" indent="-245363">
              <a:defRPr sz="2100"/>
            </a:lvl5pPr>
          </a:lstStyle>
          <a:p>
            <a:pPr lvl="0">
              <a:defRPr sz="1800">
                <a:solidFill>
                  <a:srgbClr val="000000"/>
                </a:solidFill>
              </a:defRPr>
            </a:pPr>
            <a:r>
              <a:rPr sz="2100">
                <a:solidFill>
                  <a:srgbClr val="FFFFFF"/>
                </a:solidFill>
              </a:rPr>
              <a:t>Click to edit Master text styles</a:t>
            </a:r>
          </a:p>
          <a:p>
            <a:pPr lvl="1">
              <a:defRPr sz="1800">
                <a:solidFill>
                  <a:srgbClr val="000000"/>
                </a:solidFill>
              </a:defRPr>
            </a:pPr>
            <a:r>
              <a:rPr sz="2100">
                <a:solidFill>
                  <a:srgbClr val="FFFFFF"/>
                </a:solidFill>
              </a:rPr>
              <a:t>Second level</a:t>
            </a:r>
          </a:p>
          <a:p>
            <a:pPr lvl="2">
              <a:defRPr sz="1800">
                <a:solidFill>
                  <a:srgbClr val="000000"/>
                </a:solidFill>
              </a:defRPr>
            </a:pPr>
            <a:r>
              <a:rPr sz="2100">
                <a:solidFill>
                  <a:srgbClr val="FFFFFF"/>
                </a:solidFill>
              </a:rPr>
              <a:t>Third level</a:t>
            </a:r>
          </a:p>
          <a:p>
            <a:pPr lvl="3">
              <a:defRPr sz="1800">
                <a:solidFill>
                  <a:srgbClr val="000000"/>
                </a:solidFill>
              </a:defRPr>
            </a:pPr>
            <a:r>
              <a:rPr sz="2100">
                <a:solidFill>
                  <a:srgbClr val="FFFFFF"/>
                </a:solidFill>
              </a:rPr>
              <a:t>Fourth level</a:t>
            </a:r>
          </a:p>
          <a:p>
            <a:pPr lvl="4">
              <a:defRPr sz="1800">
                <a:solidFill>
                  <a:srgbClr val="000000"/>
                </a:solidFill>
              </a:defRPr>
            </a:pPr>
            <a:r>
              <a:rPr sz="2100">
                <a:solidFill>
                  <a:srgbClr val="FFFFFF"/>
                </a:solidFill>
              </a:rPr>
              <a:t>Fifth level</a:t>
            </a:r>
          </a:p>
        </p:txBody>
      </p:sp>
      <p:sp>
        <p:nvSpPr>
          <p:cNvPr id="466" name="Shape 466"/>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557674949"/>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468" name="Shape 468"/>
          <p:cNvSpPr/>
          <p:nvPr/>
        </p:nvSpPr>
        <p:spPr>
          <a:xfrm>
            <a:off x="0" y="402265"/>
            <a:ext cx="886708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69" name="Shape 469"/>
          <p:cNvSpPr>
            <a:spLocks noGrp="1"/>
          </p:cNvSpPr>
          <p:nvPr>
            <p:ph type="title"/>
          </p:nvPr>
        </p:nvSpPr>
        <p:spPr>
          <a:xfrm>
            <a:off x="504824" y="512065"/>
            <a:ext cx="7772401" cy="1169925"/>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470" name="Shape 470"/>
          <p:cNvSpPr>
            <a:spLocks noGrp="1"/>
          </p:cNvSpPr>
          <p:nvPr>
            <p:ph type="body" idx="1"/>
          </p:nvPr>
        </p:nvSpPr>
        <p:spPr>
          <a:xfrm>
            <a:off x="457200" y="1681990"/>
            <a:ext cx="4040188" cy="895287"/>
          </a:xfrm>
          <a:prstGeom prst="rect">
            <a:avLst/>
          </a:prstGeom>
        </p:spPr>
        <p:txBody>
          <a:bodyPr anchor="ctr"/>
          <a:lstStyle>
            <a:lvl1pPr marL="0" indent="54864">
              <a:buClrTx/>
              <a:buSzTx/>
              <a:buFontTx/>
              <a:buNone/>
              <a:defRPr sz="1800">
                <a:solidFill>
                  <a:srgbClr val="EA157A"/>
                </a:solidFill>
              </a:defRPr>
            </a:lvl1pPr>
          </a:lstStyle>
          <a:p>
            <a:pPr lvl="0">
              <a:defRPr sz="1800">
                <a:solidFill>
                  <a:srgbClr val="000000"/>
                </a:solidFill>
              </a:defRPr>
            </a:pPr>
            <a:r>
              <a:rPr sz="1800">
                <a:solidFill>
                  <a:srgbClr val="EA157A"/>
                </a:solidFill>
              </a:rPr>
              <a:t>Click to edit Master text styles</a:t>
            </a:r>
          </a:p>
        </p:txBody>
      </p:sp>
      <p:sp>
        <p:nvSpPr>
          <p:cNvPr id="471" name="Shape 471"/>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472" name="Shape 472"/>
          <p:cNvSpPr/>
          <p:nvPr/>
        </p:nvSpPr>
        <p:spPr>
          <a:xfrm>
            <a:off x="87791" y="680478"/>
            <a:ext cx="45721"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3" name="Shape 473"/>
          <p:cNvSpPr/>
          <p:nvPr/>
        </p:nvSpPr>
        <p:spPr>
          <a:xfrm>
            <a:off x="47305"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4" name="Shape 474"/>
          <p:cNvSpPr/>
          <p:nvPr/>
        </p:nvSpPr>
        <p:spPr>
          <a:xfrm>
            <a:off x="28252"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5" name="Shape 475"/>
          <p:cNvSpPr/>
          <p:nvPr/>
        </p:nvSpPr>
        <p:spPr>
          <a:xfrm>
            <a:off x="-1"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6" name="Shape 476"/>
          <p:cNvSpPr/>
          <p:nvPr/>
        </p:nvSpPr>
        <p:spPr>
          <a:xfrm flipH="1">
            <a:off x="149771" y="680478"/>
            <a:ext cx="27433"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7" name="Shape 477"/>
          <p:cNvSpPr/>
          <p:nvPr/>
        </p:nvSpPr>
        <p:spPr>
          <a:xfrm flipH="1">
            <a:off x="189341"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8" name="Shape 478"/>
          <p:cNvSpPr/>
          <p:nvPr/>
        </p:nvSpPr>
        <p:spPr>
          <a:xfrm flipH="1">
            <a:off x="226682"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79" name="Shape 479"/>
          <p:cNvSpPr/>
          <p:nvPr/>
        </p:nvSpPr>
        <p:spPr>
          <a:xfrm flipH="1">
            <a:off x="254935"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80" name="Shape 480"/>
          <p:cNvSpPr/>
          <p:nvPr/>
        </p:nvSpPr>
        <p:spPr>
          <a:xfrm>
            <a:off x="278710" y="680478"/>
            <a:ext cx="36577"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3247007929"/>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482" name="Shape 482"/>
          <p:cNvSpPr>
            <a:spLocks noGrp="1"/>
          </p:cNvSpPr>
          <p:nvPr>
            <p:ph type="title"/>
          </p:nvPr>
        </p:nvSpPr>
        <p:spPr>
          <a:xfrm>
            <a:off x="914400" y="512065"/>
            <a:ext cx="7772400" cy="1088137"/>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483" name="Shape 483"/>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78688875"/>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487" name="Shape 487"/>
          <p:cNvSpPr>
            <a:spLocks noGrp="1"/>
          </p:cNvSpPr>
          <p:nvPr>
            <p:ph type="title"/>
          </p:nvPr>
        </p:nvSpPr>
        <p:spPr>
          <a:xfrm>
            <a:off x="685800" y="273050"/>
            <a:ext cx="8229600" cy="1162050"/>
          </a:xfrm>
          <a:prstGeom prst="rect">
            <a:avLst/>
          </a:prstGeom>
        </p:spPr>
        <p:txBody>
          <a:bodyPr anchor="ctr"/>
          <a:lstStyle>
            <a:lvl1pPr>
              <a:defRPr sz="2700"/>
            </a:lvl1pPr>
          </a:lstStyle>
          <a:p>
            <a:pPr lvl="0">
              <a:defRPr sz="1800" spc="0">
                <a:solidFill>
                  <a:srgbClr val="000000"/>
                </a:solidFill>
              </a:defRPr>
            </a:pPr>
            <a:r>
              <a:rPr sz="2700" spc="-75">
                <a:solidFill>
                  <a:srgbClr val="D6ECFF"/>
                </a:solidFill>
              </a:rPr>
              <a:t>Click to edit Master title style</a:t>
            </a:r>
          </a:p>
        </p:txBody>
      </p:sp>
      <p:sp>
        <p:nvSpPr>
          <p:cNvPr id="488" name="Shape 488"/>
          <p:cNvSpPr>
            <a:spLocks noGrp="1"/>
          </p:cNvSpPr>
          <p:nvPr>
            <p:ph type="body" idx="1"/>
          </p:nvPr>
        </p:nvSpPr>
        <p:spPr>
          <a:xfrm>
            <a:off x="685800" y="1435100"/>
            <a:ext cx="2514600" cy="5422900"/>
          </a:xfrm>
          <a:prstGeom prst="rect">
            <a:avLst/>
          </a:prstGeom>
        </p:spPr>
        <p:txBody>
          <a:bodyPr/>
          <a:lstStyle>
            <a:lvl1pPr marL="0" indent="41148">
              <a:buClrTx/>
              <a:buSzTx/>
              <a:buFontTx/>
              <a:buNone/>
              <a:defRPr sz="1350"/>
            </a:lvl1pPr>
          </a:lstStyle>
          <a:p>
            <a:pPr lvl="0">
              <a:defRPr>
                <a:solidFill>
                  <a:srgbClr val="000000"/>
                </a:solidFill>
              </a:defRPr>
            </a:pPr>
            <a:r>
              <a:rPr>
                <a:solidFill>
                  <a:srgbClr val="FFFFFF"/>
                </a:solidFill>
              </a:rPr>
              <a:t>Click to edit Master text styles</a:t>
            </a:r>
          </a:p>
        </p:txBody>
      </p:sp>
      <p:sp>
        <p:nvSpPr>
          <p:cNvPr id="489" name="Shape 489"/>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3618959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69976-D132-44BC-9C3C-1C4CC9D7EFBB}"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9017595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491" name="Shape 491"/>
          <p:cNvSpPr/>
          <p:nvPr/>
        </p:nvSpPr>
        <p:spPr>
          <a:xfrm>
            <a:off x="368032" y="0"/>
            <a:ext cx="8778242" cy="1878036"/>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492" name="Shape 492"/>
          <p:cNvSpPr/>
          <p:nvPr/>
        </p:nvSpPr>
        <p:spPr>
          <a:xfrm>
            <a:off x="363195" y="1886297"/>
            <a:ext cx="8782624" cy="1"/>
          </a:xfrm>
          <a:prstGeom prst="line">
            <a:avLst/>
          </a:prstGeom>
          <a:ln w="19050">
            <a:solidFill>
              <a:srgbClr val="FFFFFF"/>
            </a:solidFill>
            <a:miter/>
          </a:ln>
        </p:spPr>
        <p:txBody>
          <a:bodyPr lIns="0" tIns="0" rIns="0" bIns="0"/>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nvGrpSpPr>
          <p:cNvPr id="496" name="Group 496"/>
          <p:cNvGrpSpPr/>
          <p:nvPr/>
        </p:nvGrpSpPr>
        <p:grpSpPr>
          <a:xfrm>
            <a:off x="8516729" y="1217051"/>
            <a:ext cx="128466" cy="132764"/>
            <a:chOff x="0" y="0"/>
            <a:chExt cx="128465" cy="132762"/>
          </a:xfrm>
        </p:grpSpPr>
        <p:sp>
          <p:nvSpPr>
            <p:cNvPr id="493" name="Shape 493"/>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94" name="Shape 494"/>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495" name="Shape 495"/>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497" name="Shape 497"/>
          <p:cNvSpPr>
            <a:spLocks noGrp="1"/>
          </p:cNvSpPr>
          <p:nvPr>
            <p:ph type="title"/>
          </p:nvPr>
        </p:nvSpPr>
        <p:spPr>
          <a:xfrm>
            <a:off x="914400" y="0"/>
            <a:ext cx="6858000" cy="1143000"/>
          </a:xfrm>
          <a:prstGeom prst="rect">
            <a:avLst/>
          </a:prstGeom>
        </p:spPr>
        <p:txBody>
          <a:bodyPr anchor="b"/>
          <a:lstStyle>
            <a:lvl1pPr>
              <a:defRPr sz="1575"/>
            </a:lvl1pPr>
          </a:lstStyle>
          <a:p>
            <a:pPr lvl="0">
              <a:defRPr sz="1800" spc="0">
                <a:solidFill>
                  <a:srgbClr val="000000"/>
                </a:solidFill>
              </a:defRPr>
            </a:pPr>
            <a:r>
              <a:rPr sz="1575" spc="-75">
                <a:solidFill>
                  <a:srgbClr val="D6ECFF"/>
                </a:solidFill>
              </a:rPr>
              <a:t>Click to edit Master title style</a:t>
            </a:r>
          </a:p>
        </p:txBody>
      </p:sp>
      <p:sp>
        <p:nvSpPr>
          <p:cNvPr id="498" name="Shape 498"/>
          <p:cNvSpPr>
            <a:spLocks noGrp="1"/>
          </p:cNvSpPr>
          <p:nvPr>
            <p:ph type="body" idx="1"/>
          </p:nvPr>
        </p:nvSpPr>
        <p:spPr>
          <a:xfrm>
            <a:off x="914400" y="1150146"/>
            <a:ext cx="6858000" cy="2400301"/>
          </a:xfrm>
          <a:prstGeom prst="rect">
            <a:avLst/>
          </a:prstGeom>
        </p:spPr>
        <p:txBody>
          <a:bodyPr/>
          <a:lstStyle>
            <a:lvl1pPr marL="0" indent="20574">
              <a:spcBef>
                <a:spcPts val="0"/>
              </a:spcBef>
              <a:buClrTx/>
              <a:buSzTx/>
              <a:buFontTx/>
              <a:buNone/>
              <a:defRPr sz="1050"/>
            </a:lvl1pPr>
          </a:lstStyle>
          <a:p>
            <a:pPr lvl="0">
              <a:defRPr sz="1800">
                <a:solidFill>
                  <a:srgbClr val="000000"/>
                </a:solidFill>
              </a:defRPr>
            </a:pPr>
            <a:r>
              <a:rPr sz="1050">
                <a:solidFill>
                  <a:srgbClr val="FFFFFF"/>
                </a:solidFill>
              </a:rPr>
              <a:t>Click to edit Master text styles</a:t>
            </a:r>
          </a:p>
        </p:txBody>
      </p:sp>
      <p:grpSp>
        <p:nvGrpSpPr>
          <p:cNvPr id="502" name="Group 502"/>
          <p:cNvGrpSpPr/>
          <p:nvPr/>
        </p:nvGrpSpPr>
        <p:grpSpPr>
          <a:xfrm>
            <a:off x="8669129" y="1369451"/>
            <a:ext cx="128466" cy="132764"/>
            <a:chOff x="0" y="0"/>
            <a:chExt cx="128465" cy="132762"/>
          </a:xfrm>
        </p:grpSpPr>
        <p:sp>
          <p:nvSpPr>
            <p:cNvPr id="499" name="Shape 499"/>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500" name="Shape 500"/>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501" name="Shape 501"/>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grpSp>
        <p:nvGrpSpPr>
          <p:cNvPr id="506" name="Group 506"/>
          <p:cNvGrpSpPr/>
          <p:nvPr/>
        </p:nvGrpSpPr>
        <p:grpSpPr>
          <a:xfrm>
            <a:off x="8322236" y="1472614"/>
            <a:ext cx="128466" cy="132764"/>
            <a:chOff x="0" y="0"/>
            <a:chExt cx="128465" cy="132762"/>
          </a:xfrm>
        </p:grpSpPr>
        <p:sp>
          <p:nvSpPr>
            <p:cNvPr id="503" name="Shape 503"/>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504" name="Shape 504"/>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505" name="Shape 505"/>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507" name="Shape 507"/>
          <p:cNvSpPr>
            <a:spLocks noGrp="1"/>
          </p:cNvSpPr>
          <p:nvPr>
            <p:ph type="sldNum" sz="quarter" idx="2"/>
          </p:nvPr>
        </p:nvSpPr>
        <p:spPr>
          <a:xfrm>
            <a:off x="8610600" y="189795"/>
            <a:ext cx="457200" cy="230832"/>
          </a:xfrm>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71202365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6_Title and Vertical Text">
    <p:spTree>
      <p:nvGrpSpPr>
        <p:cNvPr id="1" name=""/>
        <p:cNvGrpSpPr/>
        <p:nvPr/>
      </p:nvGrpSpPr>
      <p:grpSpPr>
        <a:xfrm>
          <a:off x="0" y="0"/>
          <a:ext cx="0" cy="0"/>
          <a:chOff x="0" y="0"/>
          <a:chExt cx="0" cy="0"/>
        </a:xfrm>
      </p:grpSpPr>
      <p:sp>
        <p:nvSpPr>
          <p:cNvPr id="509" name="Shape 509"/>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510" name="Shape 510"/>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511" name="Shape 511"/>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616067949"/>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6_Vertical Title and Text">
    <p:spTree>
      <p:nvGrpSpPr>
        <p:cNvPr id="1" name=""/>
        <p:cNvGrpSpPr/>
        <p:nvPr/>
      </p:nvGrpSpPr>
      <p:grpSpPr>
        <a:xfrm>
          <a:off x="0" y="0"/>
          <a:ext cx="0" cy="0"/>
          <a:chOff x="0" y="0"/>
          <a:chExt cx="0" cy="0"/>
        </a:xfrm>
      </p:grpSpPr>
      <p:sp>
        <p:nvSpPr>
          <p:cNvPr id="513" name="Shape 513"/>
          <p:cNvSpPr>
            <a:spLocks noGrp="1"/>
          </p:cNvSpPr>
          <p:nvPr>
            <p:ph type="title"/>
          </p:nvPr>
        </p:nvSpPr>
        <p:spPr>
          <a:xfrm>
            <a:off x="6629400" y="0"/>
            <a:ext cx="1981200" cy="6400804"/>
          </a:xfrm>
          <a:prstGeom prst="rect">
            <a:avLst/>
          </a:prstGeom>
        </p:spPr>
        <p:txBody>
          <a:bodyPr anchor="ctr"/>
          <a:lstStyle/>
          <a:p>
            <a:pPr lvl="0">
              <a:defRPr sz="1800" spc="0">
                <a:solidFill>
                  <a:srgbClr val="000000"/>
                </a:solidFill>
              </a:defRPr>
            </a:pPr>
            <a:r>
              <a:rPr sz="3000" spc="-75">
                <a:solidFill>
                  <a:srgbClr val="D6ECFF"/>
                </a:solidFill>
              </a:rPr>
              <a:t>Click to edit Master title style</a:t>
            </a:r>
          </a:p>
        </p:txBody>
      </p:sp>
      <p:sp>
        <p:nvSpPr>
          <p:cNvPr id="514" name="Shape 514"/>
          <p:cNvSpPr>
            <a:spLocks noGrp="1"/>
          </p:cNvSpPr>
          <p:nvPr>
            <p:ph type="body" idx="1"/>
          </p:nvPr>
        </p:nvSpPr>
        <p:spPr>
          <a:xfrm>
            <a:off x="609600" y="274641"/>
            <a:ext cx="5867400" cy="6583361"/>
          </a:xfrm>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515" name="Shape 515"/>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274553266"/>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C7E55D-57D0-4B16-85BF-F0ABA5E91D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910AD0-E6AF-4691-9F5F-881EFA1681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57E483-78BC-41E7-975F-D652C01B873C}"/>
              </a:ext>
            </a:extLst>
          </p:cNvPr>
          <p:cNvSpPr>
            <a:spLocks noGrp="1" noChangeArrowheads="1"/>
          </p:cNvSpPr>
          <p:nvPr>
            <p:ph type="sldNum" sz="quarter" idx="12"/>
          </p:nvPr>
        </p:nvSpPr>
        <p:spPr>
          <a:ln/>
        </p:spPr>
        <p:txBody>
          <a:bodyPr/>
          <a:lstStyle>
            <a:lvl1pPr>
              <a:defRPr/>
            </a:lvl1pPr>
          </a:lstStyle>
          <a:p>
            <a:pPr>
              <a:defRPr/>
            </a:pPr>
            <a:fld id="{2E37AD66-347B-4C0B-80DA-8829C9744B7D}" type="slidenum">
              <a:rPr lang="en-US" altLang="en-US"/>
              <a:pPr>
                <a:defRPr/>
              </a:pPr>
              <a:t>‹#›</a:t>
            </a:fld>
            <a:endParaRPr lang="en-US" altLang="en-US"/>
          </a:p>
        </p:txBody>
      </p:sp>
    </p:spTree>
    <p:extLst>
      <p:ext uri="{BB962C8B-B14F-4D97-AF65-F5344CB8AC3E}">
        <p14:creationId xmlns:p14="http://schemas.microsoft.com/office/powerpoint/2010/main" val="8686884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ECDED9-A779-40BF-BDB9-E101F82FFC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95222C-7688-4D8A-88EF-78272CA45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18DDA6-2220-4C87-863B-10182E32E252}"/>
              </a:ext>
            </a:extLst>
          </p:cNvPr>
          <p:cNvSpPr>
            <a:spLocks noGrp="1" noChangeArrowheads="1"/>
          </p:cNvSpPr>
          <p:nvPr>
            <p:ph type="sldNum" sz="quarter" idx="12"/>
          </p:nvPr>
        </p:nvSpPr>
        <p:spPr>
          <a:ln/>
        </p:spPr>
        <p:txBody>
          <a:bodyPr/>
          <a:lstStyle>
            <a:lvl1pPr>
              <a:defRPr/>
            </a:lvl1pPr>
          </a:lstStyle>
          <a:p>
            <a:pPr>
              <a:defRPr/>
            </a:pPr>
            <a:fld id="{44A49A62-BC17-4548-9042-42B780038C0B}" type="slidenum">
              <a:rPr lang="en-US" altLang="en-US"/>
              <a:pPr>
                <a:defRPr/>
              </a:pPr>
              <a:t>‹#›</a:t>
            </a:fld>
            <a:endParaRPr lang="en-US" altLang="en-US"/>
          </a:p>
        </p:txBody>
      </p:sp>
    </p:spTree>
    <p:extLst>
      <p:ext uri="{BB962C8B-B14F-4D97-AF65-F5344CB8AC3E}">
        <p14:creationId xmlns:p14="http://schemas.microsoft.com/office/powerpoint/2010/main" val="11077251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3F2D78F-2070-40DD-8DAB-78D34963BC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B6CB48-9EB6-4B59-AEBA-8CD740DA1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774DFF-08FD-44FA-BB7A-730A5B5093EE}"/>
              </a:ext>
            </a:extLst>
          </p:cNvPr>
          <p:cNvSpPr>
            <a:spLocks noGrp="1" noChangeArrowheads="1"/>
          </p:cNvSpPr>
          <p:nvPr>
            <p:ph type="sldNum" sz="quarter" idx="12"/>
          </p:nvPr>
        </p:nvSpPr>
        <p:spPr>
          <a:ln/>
        </p:spPr>
        <p:txBody>
          <a:bodyPr/>
          <a:lstStyle>
            <a:lvl1pPr>
              <a:defRPr/>
            </a:lvl1pPr>
          </a:lstStyle>
          <a:p>
            <a:pPr>
              <a:defRPr/>
            </a:pPr>
            <a:fld id="{766F638C-5553-48F2-8CC7-780DEA198570}" type="slidenum">
              <a:rPr lang="en-US" altLang="en-US"/>
              <a:pPr>
                <a:defRPr/>
              </a:pPr>
              <a:t>‹#›</a:t>
            </a:fld>
            <a:endParaRPr lang="en-US" altLang="en-US"/>
          </a:p>
        </p:txBody>
      </p:sp>
    </p:spTree>
    <p:extLst>
      <p:ext uri="{BB962C8B-B14F-4D97-AF65-F5344CB8AC3E}">
        <p14:creationId xmlns:p14="http://schemas.microsoft.com/office/powerpoint/2010/main" val="30621034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DEB2B6C-2CA3-4709-B4C1-ED90736642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776D59-BE46-4873-B6C5-EB8C6932B7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A4EC5F-D58F-40D7-93D8-767AE0ECFC51}"/>
              </a:ext>
            </a:extLst>
          </p:cNvPr>
          <p:cNvSpPr>
            <a:spLocks noGrp="1" noChangeArrowheads="1"/>
          </p:cNvSpPr>
          <p:nvPr>
            <p:ph type="sldNum" sz="quarter" idx="12"/>
          </p:nvPr>
        </p:nvSpPr>
        <p:spPr>
          <a:ln/>
        </p:spPr>
        <p:txBody>
          <a:bodyPr/>
          <a:lstStyle>
            <a:lvl1pPr>
              <a:defRPr/>
            </a:lvl1pPr>
          </a:lstStyle>
          <a:p>
            <a:pPr>
              <a:defRPr/>
            </a:pPr>
            <a:fld id="{5D4EDABA-68A0-4345-BF7D-F5292BA7A71D}" type="slidenum">
              <a:rPr lang="en-US" altLang="en-US"/>
              <a:pPr>
                <a:defRPr/>
              </a:pPr>
              <a:t>‹#›</a:t>
            </a:fld>
            <a:endParaRPr lang="en-US" altLang="en-US"/>
          </a:p>
        </p:txBody>
      </p:sp>
    </p:spTree>
    <p:extLst>
      <p:ext uri="{BB962C8B-B14F-4D97-AF65-F5344CB8AC3E}">
        <p14:creationId xmlns:p14="http://schemas.microsoft.com/office/powerpoint/2010/main" val="10712272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90E184-1C16-4557-9BA7-8977BC8DB1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02166FE-87A0-44E6-97B1-9FDCD2523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CF4C558-925B-4A78-8B1B-3484404F5EA2}"/>
              </a:ext>
            </a:extLst>
          </p:cNvPr>
          <p:cNvSpPr>
            <a:spLocks noGrp="1" noChangeArrowheads="1"/>
          </p:cNvSpPr>
          <p:nvPr>
            <p:ph type="sldNum" sz="quarter" idx="12"/>
          </p:nvPr>
        </p:nvSpPr>
        <p:spPr>
          <a:ln/>
        </p:spPr>
        <p:txBody>
          <a:bodyPr/>
          <a:lstStyle>
            <a:lvl1pPr>
              <a:defRPr/>
            </a:lvl1pPr>
          </a:lstStyle>
          <a:p>
            <a:pPr>
              <a:defRPr/>
            </a:pPr>
            <a:fld id="{A577C173-18F8-4C26-9B92-0651A88CFED6}" type="slidenum">
              <a:rPr lang="en-US" altLang="en-US"/>
              <a:pPr>
                <a:defRPr/>
              </a:pPr>
              <a:t>‹#›</a:t>
            </a:fld>
            <a:endParaRPr lang="en-US" altLang="en-US"/>
          </a:p>
        </p:txBody>
      </p:sp>
    </p:spTree>
    <p:extLst>
      <p:ext uri="{BB962C8B-B14F-4D97-AF65-F5344CB8AC3E}">
        <p14:creationId xmlns:p14="http://schemas.microsoft.com/office/powerpoint/2010/main" val="5219300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01608B-2927-496B-AFBA-E3A7D2CE2B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A1E662-BAC2-4600-A6F4-982271F4B8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62E2DBF-E0A9-4E26-BA03-60409D55132A}"/>
              </a:ext>
            </a:extLst>
          </p:cNvPr>
          <p:cNvSpPr>
            <a:spLocks noGrp="1" noChangeArrowheads="1"/>
          </p:cNvSpPr>
          <p:nvPr>
            <p:ph type="sldNum" sz="quarter" idx="12"/>
          </p:nvPr>
        </p:nvSpPr>
        <p:spPr>
          <a:ln/>
        </p:spPr>
        <p:txBody>
          <a:bodyPr/>
          <a:lstStyle>
            <a:lvl1pPr>
              <a:defRPr/>
            </a:lvl1pPr>
          </a:lstStyle>
          <a:p>
            <a:pPr>
              <a:defRPr/>
            </a:pPr>
            <a:fld id="{9DCF51AC-DFC8-468F-A86D-59CC047953C3}" type="slidenum">
              <a:rPr lang="en-US" altLang="en-US"/>
              <a:pPr>
                <a:defRPr/>
              </a:pPr>
              <a:t>‹#›</a:t>
            </a:fld>
            <a:endParaRPr lang="en-US" altLang="en-US"/>
          </a:p>
        </p:txBody>
      </p:sp>
    </p:spTree>
    <p:extLst>
      <p:ext uri="{BB962C8B-B14F-4D97-AF65-F5344CB8AC3E}">
        <p14:creationId xmlns:p14="http://schemas.microsoft.com/office/powerpoint/2010/main" val="11133184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57DCC8-0388-4D3C-9400-75AB7719A3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E9D9CB7-FEAF-4A0A-99B4-E349D8F747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62274DC-50E7-4ACA-AD8F-B64D7D27B6D9}"/>
              </a:ext>
            </a:extLst>
          </p:cNvPr>
          <p:cNvSpPr>
            <a:spLocks noGrp="1" noChangeArrowheads="1"/>
          </p:cNvSpPr>
          <p:nvPr>
            <p:ph type="sldNum" sz="quarter" idx="12"/>
          </p:nvPr>
        </p:nvSpPr>
        <p:spPr>
          <a:ln/>
        </p:spPr>
        <p:txBody>
          <a:bodyPr/>
          <a:lstStyle>
            <a:lvl1pPr>
              <a:defRPr/>
            </a:lvl1pPr>
          </a:lstStyle>
          <a:p>
            <a:pPr>
              <a:defRPr/>
            </a:pPr>
            <a:fld id="{ACD25487-633E-4875-B9C4-232E4208626D}" type="slidenum">
              <a:rPr lang="en-US" altLang="en-US"/>
              <a:pPr>
                <a:defRPr/>
              </a:pPr>
              <a:t>‹#›</a:t>
            </a:fld>
            <a:endParaRPr lang="en-US" altLang="en-US"/>
          </a:p>
        </p:txBody>
      </p:sp>
    </p:spTree>
    <p:extLst>
      <p:ext uri="{BB962C8B-B14F-4D97-AF65-F5344CB8AC3E}">
        <p14:creationId xmlns:p14="http://schemas.microsoft.com/office/powerpoint/2010/main" val="308064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69976-D132-44BC-9C3C-1C4CC9D7EFBB}"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13276113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EE05F0-E825-4F99-AB52-CC0A59DFCC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7598AA-8068-4D54-B9C4-2233738E2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BDC392-E84D-42AF-8A50-88933A739A18}"/>
              </a:ext>
            </a:extLst>
          </p:cNvPr>
          <p:cNvSpPr>
            <a:spLocks noGrp="1" noChangeArrowheads="1"/>
          </p:cNvSpPr>
          <p:nvPr>
            <p:ph type="sldNum" sz="quarter" idx="12"/>
          </p:nvPr>
        </p:nvSpPr>
        <p:spPr>
          <a:ln/>
        </p:spPr>
        <p:txBody>
          <a:bodyPr/>
          <a:lstStyle>
            <a:lvl1pPr>
              <a:defRPr/>
            </a:lvl1pPr>
          </a:lstStyle>
          <a:p>
            <a:pPr>
              <a:defRPr/>
            </a:pPr>
            <a:fld id="{D542248B-4FEB-418B-985A-9B044A5F5FAA}" type="slidenum">
              <a:rPr lang="en-US" altLang="en-US"/>
              <a:pPr>
                <a:defRPr/>
              </a:pPr>
              <a:t>‹#›</a:t>
            </a:fld>
            <a:endParaRPr lang="en-US" altLang="en-US"/>
          </a:p>
        </p:txBody>
      </p:sp>
    </p:spTree>
    <p:extLst>
      <p:ext uri="{BB962C8B-B14F-4D97-AF65-F5344CB8AC3E}">
        <p14:creationId xmlns:p14="http://schemas.microsoft.com/office/powerpoint/2010/main" val="2247402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22BA72-2DCD-419D-874D-400B1229E3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E3A170-3E07-4A84-AA74-3D6FAE7FFC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07DFC0-988B-4505-ACAE-42938A92B173}"/>
              </a:ext>
            </a:extLst>
          </p:cNvPr>
          <p:cNvSpPr>
            <a:spLocks noGrp="1" noChangeArrowheads="1"/>
          </p:cNvSpPr>
          <p:nvPr>
            <p:ph type="sldNum" sz="quarter" idx="12"/>
          </p:nvPr>
        </p:nvSpPr>
        <p:spPr>
          <a:ln/>
        </p:spPr>
        <p:txBody>
          <a:bodyPr/>
          <a:lstStyle>
            <a:lvl1pPr>
              <a:defRPr/>
            </a:lvl1pPr>
          </a:lstStyle>
          <a:p>
            <a:pPr>
              <a:defRPr/>
            </a:pPr>
            <a:fld id="{8A48C598-979C-4D7D-B159-7AC1462A7331}" type="slidenum">
              <a:rPr lang="en-US" altLang="en-US"/>
              <a:pPr>
                <a:defRPr/>
              </a:pPr>
              <a:t>‹#›</a:t>
            </a:fld>
            <a:endParaRPr lang="en-US" altLang="en-US"/>
          </a:p>
        </p:txBody>
      </p:sp>
    </p:spTree>
    <p:extLst>
      <p:ext uri="{BB962C8B-B14F-4D97-AF65-F5344CB8AC3E}">
        <p14:creationId xmlns:p14="http://schemas.microsoft.com/office/powerpoint/2010/main" val="33644463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FBE446-ABDA-449C-99ED-3F65AD009A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E46335-CE32-4E79-9F92-F91B33399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5216EB-52C3-4B14-B738-3986B46F61BD}"/>
              </a:ext>
            </a:extLst>
          </p:cNvPr>
          <p:cNvSpPr>
            <a:spLocks noGrp="1" noChangeArrowheads="1"/>
          </p:cNvSpPr>
          <p:nvPr>
            <p:ph type="sldNum" sz="quarter" idx="12"/>
          </p:nvPr>
        </p:nvSpPr>
        <p:spPr>
          <a:ln/>
        </p:spPr>
        <p:txBody>
          <a:bodyPr/>
          <a:lstStyle>
            <a:lvl1pPr>
              <a:defRPr/>
            </a:lvl1pPr>
          </a:lstStyle>
          <a:p>
            <a:pPr>
              <a:defRPr/>
            </a:pPr>
            <a:fld id="{B3580263-ED09-4BAD-BB2E-A5A1401CC9F4}" type="slidenum">
              <a:rPr lang="en-US" altLang="en-US"/>
              <a:pPr>
                <a:defRPr/>
              </a:pPr>
              <a:t>‹#›</a:t>
            </a:fld>
            <a:endParaRPr lang="en-US" altLang="en-US"/>
          </a:p>
        </p:txBody>
      </p:sp>
    </p:spTree>
    <p:extLst>
      <p:ext uri="{BB962C8B-B14F-4D97-AF65-F5344CB8AC3E}">
        <p14:creationId xmlns:p14="http://schemas.microsoft.com/office/powerpoint/2010/main" val="22113829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95EB78-4D11-4CBC-8F3A-EC3C815F9D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711F89-467E-4E5A-889E-3D4EE50A3B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3943A2-DDC2-49D9-A528-4B5DC578A970}"/>
              </a:ext>
            </a:extLst>
          </p:cNvPr>
          <p:cNvSpPr>
            <a:spLocks noGrp="1" noChangeArrowheads="1"/>
          </p:cNvSpPr>
          <p:nvPr>
            <p:ph type="sldNum" sz="quarter" idx="12"/>
          </p:nvPr>
        </p:nvSpPr>
        <p:spPr>
          <a:ln/>
        </p:spPr>
        <p:txBody>
          <a:bodyPr/>
          <a:lstStyle>
            <a:lvl1pPr>
              <a:defRPr/>
            </a:lvl1pPr>
          </a:lstStyle>
          <a:p>
            <a:pPr>
              <a:defRPr/>
            </a:pPr>
            <a:fld id="{D238E821-144A-44AE-B9C3-585E7C9AFA1C}" type="slidenum">
              <a:rPr lang="en-US" altLang="en-US"/>
              <a:pPr>
                <a:defRPr/>
              </a:pPr>
              <a:t>‹#›</a:t>
            </a:fld>
            <a:endParaRPr lang="en-US" altLang="en-US"/>
          </a:p>
        </p:txBody>
      </p:sp>
    </p:spTree>
    <p:extLst>
      <p:ext uri="{BB962C8B-B14F-4D97-AF65-F5344CB8AC3E}">
        <p14:creationId xmlns:p14="http://schemas.microsoft.com/office/powerpoint/2010/main" val="10376991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CEMA – February 21, 2019</a:t>
            </a:r>
          </a:p>
        </p:txBody>
      </p:sp>
      <p:sp>
        <p:nvSpPr>
          <p:cNvPr id="5" name="Footer Placeholder 4"/>
          <p:cNvSpPr>
            <a:spLocks noGrp="1"/>
          </p:cNvSpPr>
          <p:nvPr>
            <p:ph type="ftr" sz="quarter" idx="11"/>
          </p:nvPr>
        </p:nvSpPr>
        <p:spPr/>
        <p:txBody>
          <a:bodyPr/>
          <a:lstStyle/>
          <a:p>
            <a:r>
              <a:rPr lang="en-US" dirty="0"/>
              <a:t>Complex Decision Making</a:t>
            </a:r>
          </a:p>
        </p:txBody>
      </p:sp>
    </p:spTree>
    <p:extLst>
      <p:ext uri="{BB962C8B-B14F-4D97-AF65-F5344CB8AC3E}">
        <p14:creationId xmlns:p14="http://schemas.microsoft.com/office/powerpoint/2010/main" val="508480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979B5-6E86-4FBC-9DFC-E103D8885380}" type="datetimeFigureOut">
              <a:rPr lang="en-US" smtClean="0"/>
              <a:t>5/5/2019</a:t>
            </a:fld>
            <a:endParaRPr lang="en-US"/>
          </a:p>
        </p:txBody>
      </p:sp>
      <p:sp>
        <p:nvSpPr>
          <p:cNvPr id="5" name="Footer Placeholder 4"/>
          <p:cNvSpPr>
            <a:spLocks noGrp="1"/>
          </p:cNvSpPr>
          <p:nvPr>
            <p:ph type="ftr" sz="quarter" idx="11"/>
          </p:nvPr>
        </p:nvSpPr>
        <p:spPr/>
        <p:txBody>
          <a:bodyPr/>
          <a:lstStyle/>
          <a:p>
            <a:r>
              <a:rPr lang="en-US" dirty="0"/>
              <a:t>Complex Decision Making</a:t>
            </a:r>
          </a:p>
          <a:p>
            <a:endParaRPr lang="en-US" dirty="0"/>
          </a:p>
        </p:txBody>
      </p:sp>
      <p:sp>
        <p:nvSpPr>
          <p:cNvPr id="6" name="Slide Number Placeholder 5"/>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35247718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3979B5-6E86-4FBC-9DFC-E103D8885380}" type="datetimeFigureOut">
              <a:rPr lang="en-US" smtClean="0"/>
              <a:t>5/5/2019</a:t>
            </a:fld>
            <a:endParaRPr lang="en-US"/>
          </a:p>
        </p:txBody>
      </p:sp>
      <p:sp>
        <p:nvSpPr>
          <p:cNvPr id="5" name="Footer Placeholder 4"/>
          <p:cNvSpPr>
            <a:spLocks noGrp="1"/>
          </p:cNvSpPr>
          <p:nvPr>
            <p:ph type="ftr" sz="quarter" idx="11"/>
          </p:nvPr>
        </p:nvSpPr>
        <p:spPr/>
        <p:txBody>
          <a:bodyPr/>
          <a:lstStyle/>
          <a:p>
            <a:r>
              <a:rPr lang="en-US" dirty="0"/>
              <a:t>Complex Decision Making</a:t>
            </a:r>
          </a:p>
          <a:p>
            <a:endParaRPr lang="en-US" dirty="0"/>
          </a:p>
        </p:txBody>
      </p:sp>
      <p:sp>
        <p:nvSpPr>
          <p:cNvPr id="6" name="Slide Number Placeholder 5"/>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31495074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979B5-6E86-4FBC-9DFC-E103D8885380}" type="datetimeFigureOut">
              <a:rPr lang="en-US" smtClean="0"/>
              <a:t>5/5/2019</a:t>
            </a:fld>
            <a:endParaRPr lang="en-US"/>
          </a:p>
        </p:txBody>
      </p:sp>
      <p:sp>
        <p:nvSpPr>
          <p:cNvPr id="6" name="Footer Placeholder 5"/>
          <p:cNvSpPr>
            <a:spLocks noGrp="1"/>
          </p:cNvSpPr>
          <p:nvPr>
            <p:ph type="ftr" sz="quarter" idx="11"/>
          </p:nvPr>
        </p:nvSpPr>
        <p:spPr/>
        <p:txBody>
          <a:bodyPr/>
          <a:lstStyle/>
          <a:p>
            <a:r>
              <a:rPr lang="en-US" dirty="0"/>
              <a:t>Complex Decision Making</a:t>
            </a:r>
          </a:p>
          <a:p>
            <a:endParaRPr lang="en-US" dirty="0"/>
          </a:p>
        </p:txBody>
      </p:sp>
      <p:sp>
        <p:nvSpPr>
          <p:cNvPr id="7" name="Slide Number Placeholder 6"/>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13348205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979B5-6E86-4FBC-9DFC-E103D8885380}" type="datetimeFigureOut">
              <a:rPr lang="en-US" smtClean="0"/>
              <a:t>5/5/2019</a:t>
            </a:fld>
            <a:endParaRPr lang="en-US"/>
          </a:p>
        </p:txBody>
      </p:sp>
      <p:sp>
        <p:nvSpPr>
          <p:cNvPr id="8" name="Footer Placeholder 7"/>
          <p:cNvSpPr>
            <a:spLocks noGrp="1"/>
          </p:cNvSpPr>
          <p:nvPr>
            <p:ph type="ftr" sz="quarter" idx="11"/>
          </p:nvPr>
        </p:nvSpPr>
        <p:spPr/>
        <p:txBody>
          <a:bodyPr/>
          <a:lstStyle/>
          <a:p>
            <a:r>
              <a:rPr lang="en-US" dirty="0"/>
              <a:t>Complex Decision Making</a:t>
            </a:r>
          </a:p>
          <a:p>
            <a:endParaRPr lang="en-US" dirty="0"/>
          </a:p>
        </p:txBody>
      </p:sp>
      <p:sp>
        <p:nvSpPr>
          <p:cNvPr id="9" name="Slide Number Placeholder 8"/>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37168006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3979B5-6E86-4FBC-9DFC-E103D8885380}" type="datetimeFigureOut">
              <a:rPr lang="en-US" smtClean="0"/>
              <a:t>5/5/2019</a:t>
            </a:fld>
            <a:endParaRPr lang="en-US"/>
          </a:p>
        </p:txBody>
      </p:sp>
      <p:sp>
        <p:nvSpPr>
          <p:cNvPr id="4" name="Footer Placeholder 3"/>
          <p:cNvSpPr>
            <a:spLocks noGrp="1"/>
          </p:cNvSpPr>
          <p:nvPr>
            <p:ph type="ftr" sz="quarter" idx="11"/>
          </p:nvPr>
        </p:nvSpPr>
        <p:spPr/>
        <p:txBody>
          <a:bodyPr/>
          <a:lstStyle/>
          <a:p>
            <a:r>
              <a:rPr lang="en-US" dirty="0"/>
              <a:t>Complex Decision Making</a:t>
            </a:r>
          </a:p>
          <a:p>
            <a:endParaRPr lang="en-US" dirty="0"/>
          </a:p>
        </p:txBody>
      </p:sp>
      <p:sp>
        <p:nvSpPr>
          <p:cNvPr id="5" name="Slide Number Placeholder 4"/>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81742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769976-D132-44BC-9C3C-1C4CC9D7EFBB}"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41518428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979B5-6E86-4FBC-9DFC-E103D8885380}"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17029610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3979B5-6E86-4FBC-9DFC-E103D8885380}"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1004277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3979B5-6E86-4FBC-9DFC-E103D8885380}"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21088187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979B5-6E86-4FBC-9DFC-E103D8885380}"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20350107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3979B5-6E86-4FBC-9DFC-E103D8885380}"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05C5D-D690-4630-A844-F542CBF039B2}" type="slidenum">
              <a:rPr lang="en-US" smtClean="0"/>
              <a:t>‹#›</a:t>
            </a:fld>
            <a:endParaRPr lang="en-US"/>
          </a:p>
        </p:txBody>
      </p:sp>
    </p:spTree>
    <p:extLst>
      <p:ext uri="{BB962C8B-B14F-4D97-AF65-F5344CB8AC3E}">
        <p14:creationId xmlns:p14="http://schemas.microsoft.com/office/powerpoint/2010/main" val="19028085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C741FF6-9C4B-4E42-9078-FFD911905E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91895E-A8C4-4BA3-BCE1-F501AA0C6D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655C9D-D2EE-49D5-A8B9-27C4729B377E}"/>
              </a:ext>
            </a:extLst>
          </p:cNvPr>
          <p:cNvSpPr>
            <a:spLocks noGrp="1" noChangeArrowheads="1"/>
          </p:cNvSpPr>
          <p:nvPr>
            <p:ph type="sldNum" sz="quarter" idx="12"/>
          </p:nvPr>
        </p:nvSpPr>
        <p:spPr>
          <a:ln/>
        </p:spPr>
        <p:txBody>
          <a:bodyPr/>
          <a:lstStyle>
            <a:lvl1pPr>
              <a:defRPr/>
            </a:lvl1pPr>
          </a:lstStyle>
          <a:p>
            <a:pPr>
              <a:defRPr/>
            </a:pPr>
            <a:fld id="{BB1B334F-6F09-4CC7-9C12-99E19D733D7C}" type="slidenum">
              <a:rPr lang="en-US" altLang="en-US"/>
              <a:pPr>
                <a:defRPr/>
              </a:pPr>
              <a:t>‹#›</a:t>
            </a:fld>
            <a:endParaRPr lang="en-US" altLang="en-US"/>
          </a:p>
        </p:txBody>
      </p:sp>
    </p:spTree>
    <p:extLst>
      <p:ext uri="{BB962C8B-B14F-4D97-AF65-F5344CB8AC3E}">
        <p14:creationId xmlns:p14="http://schemas.microsoft.com/office/powerpoint/2010/main" val="17223992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920E07-91B7-41F2-A0D3-D772EBCAA6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A4F1CC-3086-4DFE-9AE4-F93C0984F8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279A4A-37B5-48EA-BB26-652AF9DC363E}"/>
              </a:ext>
            </a:extLst>
          </p:cNvPr>
          <p:cNvSpPr>
            <a:spLocks noGrp="1" noChangeArrowheads="1"/>
          </p:cNvSpPr>
          <p:nvPr>
            <p:ph type="sldNum" sz="quarter" idx="12"/>
          </p:nvPr>
        </p:nvSpPr>
        <p:spPr>
          <a:ln/>
        </p:spPr>
        <p:txBody>
          <a:bodyPr/>
          <a:lstStyle>
            <a:lvl1pPr>
              <a:defRPr/>
            </a:lvl1pPr>
          </a:lstStyle>
          <a:p>
            <a:pPr>
              <a:defRPr/>
            </a:pPr>
            <a:fld id="{BCF5C599-4A09-41D5-89CF-FDCA2F7DF368}" type="slidenum">
              <a:rPr lang="en-US" altLang="en-US"/>
              <a:pPr>
                <a:defRPr/>
              </a:pPr>
              <a:t>‹#›</a:t>
            </a:fld>
            <a:endParaRPr lang="en-US" altLang="en-US"/>
          </a:p>
        </p:txBody>
      </p:sp>
    </p:spTree>
    <p:extLst>
      <p:ext uri="{BB962C8B-B14F-4D97-AF65-F5344CB8AC3E}">
        <p14:creationId xmlns:p14="http://schemas.microsoft.com/office/powerpoint/2010/main" val="22147235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801FAF8-B308-49AE-AA69-B96928E822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B9BB7D-27EE-48D5-8954-60A55E145B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6961C2-6DDF-4305-8BB9-9A5B808641ED}"/>
              </a:ext>
            </a:extLst>
          </p:cNvPr>
          <p:cNvSpPr>
            <a:spLocks noGrp="1" noChangeArrowheads="1"/>
          </p:cNvSpPr>
          <p:nvPr>
            <p:ph type="sldNum" sz="quarter" idx="12"/>
          </p:nvPr>
        </p:nvSpPr>
        <p:spPr>
          <a:ln/>
        </p:spPr>
        <p:txBody>
          <a:bodyPr/>
          <a:lstStyle>
            <a:lvl1pPr>
              <a:defRPr/>
            </a:lvl1pPr>
          </a:lstStyle>
          <a:p>
            <a:pPr>
              <a:defRPr/>
            </a:pPr>
            <a:fld id="{FB5B6E19-51E2-4871-A206-DC8EB04A9962}" type="slidenum">
              <a:rPr lang="en-US" altLang="en-US"/>
              <a:pPr>
                <a:defRPr/>
              </a:pPr>
              <a:t>‹#›</a:t>
            </a:fld>
            <a:endParaRPr lang="en-US" altLang="en-US"/>
          </a:p>
        </p:txBody>
      </p:sp>
    </p:spTree>
    <p:extLst>
      <p:ext uri="{BB962C8B-B14F-4D97-AF65-F5344CB8AC3E}">
        <p14:creationId xmlns:p14="http://schemas.microsoft.com/office/powerpoint/2010/main" val="14941664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9E79D6-14D0-4677-92BC-73EC64AFFB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4365F7-BC82-4E43-8E8A-4A6B14FB48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141F3F-663F-42D6-9C03-846B339F6111}"/>
              </a:ext>
            </a:extLst>
          </p:cNvPr>
          <p:cNvSpPr>
            <a:spLocks noGrp="1" noChangeArrowheads="1"/>
          </p:cNvSpPr>
          <p:nvPr>
            <p:ph type="sldNum" sz="quarter" idx="12"/>
          </p:nvPr>
        </p:nvSpPr>
        <p:spPr>
          <a:ln/>
        </p:spPr>
        <p:txBody>
          <a:bodyPr/>
          <a:lstStyle>
            <a:lvl1pPr>
              <a:defRPr/>
            </a:lvl1pPr>
          </a:lstStyle>
          <a:p>
            <a:pPr>
              <a:defRPr/>
            </a:pPr>
            <a:fld id="{E264A332-0CE5-4466-8FA1-A9DD7FF582A8}" type="slidenum">
              <a:rPr lang="en-US" altLang="en-US"/>
              <a:pPr>
                <a:defRPr/>
              </a:pPr>
              <a:t>‹#›</a:t>
            </a:fld>
            <a:endParaRPr lang="en-US" altLang="en-US"/>
          </a:p>
        </p:txBody>
      </p:sp>
    </p:spTree>
    <p:extLst>
      <p:ext uri="{BB962C8B-B14F-4D97-AF65-F5344CB8AC3E}">
        <p14:creationId xmlns:p14="http://schemas.microsoft.com/office/powerpoint/2010/main" val="7993614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AFC076-C311-4579-92E6-D5872AA699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D03D099-D262-424A-AC30-85AD885343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5EFB003-90BA-4DBE-BF5A-1A4197AFFA3B}"/>
              </a:ext>
            </a:extLst>
          </p:cNvPr>
          <p:cNvSpPr>
            <a:spLocks noGrp="1" noChangeArrowheads="1"/>
          </p:cNvSpPr>
          <p:nvPr>
            <p:ph type="sldNum" sz="quarter" idx="12"/>
          </p:nvPr>
        </p:nvSpPr>
        <p:spPr>
          <a:ln/>
        </p:spPr>
        <p:txBody>
          <a:bodyPr/>
          <a:lstStyle>
            <a:lvl1pPr>
              <a:defRPr/>
            </a:lvl1pPr>
          </a:lstStyle>
          <a:p>
            <a:pPr>
              <a:defRPr/>
            </a:pPr>
            <a:fld id="{8017CC48-0064-4B4D-84AF-27052C183073}" type="slidenum">
              <a:rPr lang="en-US" altLang="en-US"/>
              <a:pPr>
                <a:defRPr/>
              </a:pPr>
              <a:t>‹#›</a:t>
            </a:fld>
            <a:endParaRPr lang="en-US" altLang="en-US"/>
          </a:p>
        </p:txBody>
      </p:sp>
    </p:spTree>
    <p:extLst>
      <p:ext uri="{BB962C8B-B14F-4D97-AF65-F5344CB8AC3E}">
        <p14:creationId xmlns:p14="http://schemas.microsoft.com/office/powerpoint/2010/main" val="2120718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769976-D132-44BC-9C3C-1C4CC9D7EFBB}"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14258419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98182AB-22D7-437C-9F97-7634C4D694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3050C01-E037-4B0A-BFA5-5516A1E6AA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BE6D3C-AC05-40F2-BCC8-A2538DDBDB76}"/>
              </a:ext>
            </a:extLst>
          </p:cNvPr>
          <p:cNvSpPr>
            <a:spLocks noGrp="1" noChangeArrowheads="1"/>
          </p:cNvSpPr>
          <p:nvPr>
            <p:ph type="sldNum" sz="quarter" idx="12"/>
          </p:nvPr>
        </p:nvSpPr>
        <p:spPr>
          <a:ln/>
        </p:spPr>
        <p:txBody>
          <a:bodyPr/>
          <a:lstStyle>
            <a:lvl1pPr>
              <a:defRPr/>
            </a:lvl1pPr>
          </a:lstStyle>
          <a:p>
            <a:pPr>
              <a:defRPr/>
            </a:pPr>
            <a:fld id="{2D95A380-EF5F-4DB3-9B9C-50094E01274E}" type="slidenum">
              <a:rPr lang="en-US" altLang="en-US"/>
              <a:pPr>
                <a:defRPr/>
              </a:pPr>
              <a:t>‹#›</a:t>
            </a:fld>
            <a:endParaRPr lang="en-US" altLang="en-US"/>
          </a:p>
        </p:txBody>
      </p:sp>
    </p:spTree>
    <p:extLst>
      <p:ext uri="{BB962C8B-B14F-4D97-AF65-F5344CB8AC3E}">
        <p14:creationId xmlns:p14="http://schemas.microsoft.com/office/powerpoint/2010/main" val="2187960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51AD6E-317A-4A8B-8A0D-151DF1CBFD7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369D711-7806-4E4E-B9AA-BABF6DF584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4518F8C-C207-447B-AB86-F2944236505A}"/>
              </a:ext>
            </a:extLst>
          </p:cNvPr>
          <p:cNvSpPr>
            <a:spLocks noGrp="1" noChangeArrowheads="1"/>
          </p:cNvSpPr>
          <p:nvPr>
            <p:ph type="sldNum" sz="quarter" idx="12"/>
          </p:nvPr>
        </p:nvSpPr>
        <p:spPr>
          <a:ln/>
        </p:spPr>
        <p:txBody>
          <a:bodyPr/>
          <a:lstStyle>
            <a:lvl1pPr>
              <a:defRPr/>
            </a:lvl1pPr>
          </a:lstStyle>
          <a:p>
            <a:pPr>
              <a:defRPr/>
            </a:pPr>
            <a:fld id="{3C324F58-7C51-4F96-B155-F2B8FFE46241}" type="slidenum">
              <a:rPr lang="en-US" altLang="en-US"/>
              <a:pPr>
                <a:defRPr/>
              </a:pPr>
              <a:t>‹#›</a:t>
            </a:fld>
            <a:endParaRPr lang="en-US" altLang="en-US"/>
          </a:p>
        </p:txBody>
      </p:sp>
    </p:spTree>
    <p:extLst>
      <p:ext uri="{BB962C8B-B14F-4D97-AF65-F5344CB8AC3E}">
        <p14:creationId xmlns:p14="http://schemas.microsoft.com/office/powerpoint/2010/main" val="17517329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BF8EE3-845D-4664-89E0-99B69E2363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81459A-A605-4546-B010-B10A26E29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285426-E577-4884-A1F7-5A8A9C4F3C11}"/>
              </a:ext>
            </a:extLst>
          </p:cNvPr>
          <p:cNvSpPr>
            <a:spLocks noGrp="1" noChangeArrowheads="1"/>
          </p:cNvSpPr>
          <p:nvPr>
            <p:ph type="sldNum" sz="quarter" idx="12"/>
          </p:nvPr>
        </p:nvSpPr>
        <p:spPr>
          <a:ln/>
        </p:spPr>
        <p:txBody>
          <a:bodyPr/>
          <a:lstStyle>
            <a:lvl1pPr>
              <a:defRPr/>
            </a:lvl1pPr>
          </a:lstStyle>
          <a:p>
            <a:pPr>
              <a:defRPr/>
            </a:pPr>
            <a:fld id="{C805134F-8652-4657-874B-19D6FEEBB46A}" type="slidenum">
              <a:rPr lang="en-US" altLang="en-US"/>
              <a:pPr>
                <a:defRPr/>
              </a:pPr>
              <a:t>‹#›</a:t>
            </a:fld>
            <a:endParaRPr lang="en-US" altLang="en-US"/>
          </a:p>
        </p:txBody>
      </p:sp>
    </p:spTree>
    <p:extLst>
      <p:ext uri="{BB962C8B-B14F-4D97-AF65-F5344CB8AC3E}">
        <p14:creationId xmlns:p14="http://schemas.microsoft.com/office/powerpoint/2010/main" val="41261649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ADC2D4-D89A-465A-8C47-1F59F9A1D5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9DF362-E16C-44BE-8C35-5C75EB7082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0C487E-BA2C-40C3-98F1-4ACD765AC86A}"/>
              </a:ext>
            </a:extLst>
          </p:cNvPr>
          <p:cNvSpPr>
            <a:spLocks noGrp="1" noChangeArrowheads="1"/>
          </p:cNvSpPr>
          <p:nvPr>
            <p:ph type="sldNum" sz="quarter" idx="12"/>
          </p:nvPr>
        </p:nvSpPr>
        <p:spPr>
          <a:ln/>
        </p:spPr>
        <p:txBody>
          <a:bodyPr/>
          <a:lstStyle>
            <a:lvl1pPr>
              <a:defRPr/>
            </a:lvl1pPr>
          </a:lstStyle>
          <a:p>
            <a:pPr>
              <a:defRPr/>
            </a:pPr>
            <a:fld id="{DCC19332-B2DF-4F3A-A38F-1B0A81028C4B}" type="slidenum">
              <a:rPr lang="en-US" altLang="en-US"/>
              <a:pPr>
                <a:defRPr/>
              </a:pPr>
              <a:t>‹#›</a:t>
            </a:fld>
            <a:endParaRPr lang="en-US" altLang="en-US"/>
          </a:p>
        </p:txBody>
      </p:sp>
    </p:spTree>
    <p:extLst>
      <p:ext uri="{BB962C8B-B14F-4D97-AF65-F5344CB8AC3E}">
        <p14:creationId xmlns:p14="http://schemas.microsoft.com/office/powerpoint/2010/main" val="30250718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764689-F678-4168-9610-9787923B34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76319B-C8C6-4C05-BAB1-52B6EDBC5F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B40A1C-AE7C-45ED-A7E6-3F68ABC74524}"/>
              </a:ext>
            </a:extLst>
          </p:cNvPr>
          <p:cNvSpPr>
            <a:spLocks noGrp="1" noChangeArrowheads="1"/>
          </p:cNvSpPr>
          <p:nvPr>
            <p:ph type="sldNum" sz="quarter" idx="12"/>
          </p:nvPr>
        </p:nvSpPr>
        <p:spPr>
          <a:ln/>
        </p:spPr>
        <p:txBody>
          <a:bodyPr/>
          <a:lstStyle>
            <a:lvl1pPr>
              <a:defRPr/>
            </a:lvl1pPr>
          </a:lstStyle>
          <a:p>
            <a:pPr>
              <a:defRPr/>
            </a:pPr>
            <a:fld id="{A37E9E69-F9D4-433A-B042-34E1899C48C4}" type="slidenum">
              <a:rPr lang="en-US" altLang="en-US"/>
              <a:pPr>
                <a:defRPr/>
              </a:pPr>
              <a:t>‹#›</a:t>
            </a:fld>
            <a:endParaRPr lang="en-US" altLang="en-US"/>
          </a:p>
        </p:txBody>
      </p:sp>
    </p:spTree>
    <p:extLst>
      <p:ext uri="{BB962C8B-B14F-4D97-AF65-F5344CB8AC3E}">
        <p14:creationId xmlns:p14="http://schemas.microsoft.com/office/powerpoint/2010/main" val="18800384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FD0DA2-1225-424C-B483-C7462D1A33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DA6744-11CF-42E5-8283-77140EE5D6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3BC488-09C4-4603-A82E-4F7CC70B688E}"/>
              </a:ext>
            </a:extLst>
          </p:cNvPr>
          <p:cNvSpPr>
            <a:spLocks noGrp="1" noChangeArrowheads="1"/>
          </p:cNvSpPr>
          <p:nvPr>
            <p:ph type="sldNum" sz="quarter" idx="12"/>
          </p:nvPr>
        </p:nvSpPr>
        <p:spPr>
          <a:ln/>
        </p:spPr>
        <p:txBody>
          <a:bodyPr/>
          <a:lstStyle>
            <a:lvl1pPr>
              <a:defRPr/>
            </a:lvl1pPr>
          </a:lstStyle>
          <a:p>
            <a:pPr>
              <a:defRPr/>
            </a:pPr>
            <a:fld id="{F6FE97A4-B815-4C81-B671-C40219D60A15}" type="slidenum">
              <a:rPr lang="en-US" altLang="en-US"/>
              <a:pPr>
                <a:defRPr/>
              </a:pPr>
              <a:t>‹#›</a:t>
            </a:fld>
            <a:endParaRPr lang="en-US" altLang="en-US"/>
          </a:p>
        </p:txBody>
      </p:sp>
    </p:spTree>
    <p:extLst>
      <p:ext uri="{BB962C8B-B14F-4D97-AF65-F5344CB8AC3E}">
        <p14:creationId xmlns:p14="http://schemas.microsoft.com/office/powerpoint/2010/main" val="28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769976-D132-44BC-9C3C-1C4CC9D7EFBB}"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2630226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69976-D132-44BC-9C3C-1C4CC9D7EFBB}"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1681559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69976-D132-44BC-9C3C-1C4CC9D7EFBB}"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213985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77295-402B-484E-9067-042621D8D9A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53363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69976-D132-44BC-9C3C-1C4CC9D7EFBB}"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2394574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69976-D132-44BC-9C3C-1C4CC9D7EFBB}"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3848878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769976-D132-44BC-9C3C-1C4CC9D7EFBB}"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3F31-E619-43D1-B212-4E6325C4183A}" type="slidenum">
              <a:rPr lang="en-US" smtClean="0"/>
              <a:t>‹#›</a:t>
            </a:fld>
            <a:endParaRPr lang="en-US"/>
          </a:p>
        </p:txBody>
      </p:sp>
    </p:spTree>
    <p:extLst>
      <p:ext uri="{BB962C8B-B14F-4D97-AF65-F5344CB8AC3E}">
        <p14:creationId xmlns:p14="http://schemas.microsoft.com/office/powerpoint/2010/main" val="190992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759D323-2F8B-4DF7-B49C-3C6A86B942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05619C-0814-4257-8CDC-F75294996E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19E3F7-4FFF-4AEC-902C-BAE6AB5315EB}"/>
              </a:ext>
            </a:extLst>
          </p:cNvPr>
          <p:cNvSpPr>
            <a:spLocks noGrp="1" noChangeArrowheads="1"/>
          </p:cNvSpPr>
          <p:nvPr>
            <p:ph type="sldNum" sz="quarter" idx="12"/>
          </p:nvPr>
        </p:nvSpPr>
        <p:spPr>
          <a:ln/>
        </p:spPr>
        <p:txBody>
          <a:bodyPr/>
          <a:lstStyle>
            <a:lvl1pPr>
              <a:defRPr/>
            </a:lvl1pPr>
          </a:lstStyle>
          <a:p>
            <a:fld id="{1AF7BDAE-2139-4706-B641-B13A4640287F}" type="slidenum">
              <a:rPr lang="en-US" altLang="en-US"/>
              <a:pPr/>
              <a:t>‹#›</a:t>
            </a:fld>
            <a:endParaRPr lang="en-US" altLang="en-US"/>
          </a:p>
        </p:txBody>
      </p:sp>
    </p:spTree>
    <p:extLst>
      <p:ext uri="{BB962C8B-B14F-4D97-AF65-F5344CB8AC3E}">
        <p14:creationId xmlns:p14="http://schemas.microsoft.com/office/powerpoint/2010/main" val="97320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2C4A5A-12EA-4ECB-9822-F8D759FBFB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D32B7C-6B84-4C2D-8359-9DB39392A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FFC845-B8BB-425B-BD86-DF1E2196F1CA}"/>
              </a:ext>
            </a:extLst>
          </p:cNvPr>
          <p:cNvSpPr>
            <a:spLocks noGrp="1" noChangeArrowheads="1"/>
          </p:cNvSpPr>
          <p:nvPr>
            <p:ph type="sldNum" sz="quarter" idx="12"/>
          </p:nvPr>
        </p:nvSpPr>
        <p:spPr>
          <a:ln/>
        </p:spPr>
        <p:txBody>
          <a:bodyPr/>
          <a:lstStyle>
            <a:lvl1pPr>
              <a:defRPr/>
            </a:lvl1pPr>
          </a:lstStyle>
          <a:p>
            <a:fld id="{8A4ED3FC-2C90-4813-8EAF-CA06F1BD2855}" type="slidenum">
              <a:rPr lang="en-US" altLang="en-US"/>
              <a:pPr/>
              <a:t>‹#›</a:t>
            </a:fld>
            <a:endParaRPr lang="en-US" altLang="en-US"/>
          </a:p>
        </p:txBody>
      </p:sp>
    </p:spTree>
    <p:extLst>
      <p:ext uri="{BB962C8B-B14F-4D97-AF65-F5344CB8AC3E}">
        <p14:creationId xmlns:p14="http://schemas.microsoft.com/office/powerpoint/2010/main" val="1385518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7E71E3-5230-422E-92DF-F8D84A3431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A29D4A-8661-49DE-969A-2F2E1900D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9A4E39-966D-4E18-9520-A0A40E595334}"/>
              </a:ext>
            </a:extLst>
          </p:cNvPr>
          <p:cNvSpPr>
            <a:spLocks noGrp="1" noChangeArrowheads="1"/>
          </p:cNvSpPr>
          <p:nvPr>
            <p:ph type="sldNum" sz="quarter" idx="12"/>
          </p:nvPr>
        </p:nvSpPr>
        <p:spPr>
          <a:ln/>
        </p:spPr>
        <p:txBody>
          <a:bodyPr/>
          <a:lstStyle>
            <a:lvl1pPr>
              <a:defRPr/>
            </a:lvl1pPr>
          </a:lstStyle>
          <a:p>
            <a:fld id="{8DFB759F-E7FA-41C6-BF11-686C4FAED1A3}" type="slidenum">
              <a:rPr lang="en-US" altLang="en-US"/>
              <a:pPr/>
              <a:t>‹#›</a:t>
            </a:fld>
            <a:endParaRPr lang="en-US" altLang="en-US"/>
          </a:p>
        </p:txBody>
      </p:sp>
    </p:spTree>
    <p:extLst>
      <p:ext uri="{BB962C8B-B14F-4D97-AF65-F5344CB8AC3E}">
        <p14:creationId xmlns:p14="http://schemas.microsoft.com/office/powerpoint/2010/main" val="1550266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37C3CD-ACAC-42B3-973A-42823FCBE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AE5AC2-82BD-4033-BCC6-A95E42DE5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207085-9415-419A-A5B4-8C41E287A22F}"/>
              </a:ext>
            </a:extLst>
          </p:cNvPr>
          <p:cNvSpPr>
            <a:spLocks noGrp="1" noChangeArrowheads="1"/>
          </p:cNvSpPr>
          <p:nvPr>
            <p:ph type="sldNum" sz="quarter" idx="12"/>
          </p:nvPr>
        </p:nvSpPr>
        <p:spPr>
          <a:ln/>
        </p:spPr>
        <p:txBody>
          <a:bodyPr/>
          <a:lstStyle>
            <a:lvl1pPr>
              <a:defRPr/>
            </a:lvl1pPr>
          </a:lstStyle>
          <a:p>
            <a:fld id="{E8EC87B2-3008-4278-992B-52E5F85DBB0D}" type="slidenum">
              <a:rPr lang="en-US" altLang="en-US"/>
              <a:pPr/>
              <a:t>‹#›</a:t>
            </a:fld>
            <a:endParaRPr lang="en-US" altLang="en-US"/>
          </a:p>
        </p:txBody>
      </p:sp>
    </p:spTree>
    <p:extLst>
      <p:ext uri="{BB962C8B-B14F-4D97-AF65-F5344CB8AC3E}">
        <p14:creationId xmlns:p14="http://schemas.microsoft.com/office/powerpoint/2010/main" val="2941531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F38A9E6-5FDA-4DE2-A4D1-6DF421BB390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3DE05A7-8FF8-4024-8965-52C1E4A5A7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B832C8-84EC-4378-94B7-2131511932BA}"/>
              </a:ext>
            </a:extLst>
          </p:cNvPr>
          <p:cNvSpPr>
            <a:spLocks noGrp="1" noChangeArrowheads="1"/>
          </p:cNvSpPr>
          <p:nvPr>
            <p:ph type="sldNum" sz="quarter" idx="12"/>
          </p:nvPr>
        </p:nvSpPr>
        <p:spPr>
          <a:ln/>
        </p:spPr>
        <p:txBody>
          <a:bodyPr/>
          <a:lstStyle>
            <a:lvl1pPr>
              <a:defRPr/>
            </a:lvl1pPr>
          </a:lstStyle>
          <a:p>
            <a:fld id="{6694EE92-E24C-4ED6-AE78-5C241A3C5146}" type="slidenum">
              <a:rPr lang="en-US" altLang="en-US"/>
              <a:pPr/>
              <a:t>‹#›</a:t>
            </a:fld>
            <a:endParaRPr lang="en-US" altLang="en-US"/>
          </a:p>
        </p:txBody>
      </p:sp>
    </p:spTree>
    <p:extLst>
      <p:ext uri="{BB962C8B-B14F-4D97-AF65-F5344CB8AC3E}">
        <p14:creationId xmlns:p14="http://schemas.microsoft.com/office/powerpoint/2010/main" val="222358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D06E365-2256-4A40-9454-D624F5E1AD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C00523E-0F6A-4EF0-A859-1B01B7E4F3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E78070-EAF8-421F-9466-BCA4B528D803}"/>
              </a:ext>
            </a:extLst>
          </p:cNvPr>
          <p:cNvSpPr>
            <a:spLocks noGrp="1" noChangeArrowheads="1"/>
          </p:cNvSpPr>
          <p:nvPr>
            <p:ph type="sldNum" sz="quarter" idx="12"/>
          </p:nvPr>
        </p:nvSpPr>
        <p:spPr>
          <a:ln/>
        </p:spPr>
        <p:txBody>
          <a:bodyPr/>
          <a:lstStyle>
            <a:lvl1pPr>
              <a:defRPr/>
            </a:lvl1pPr>
          </a:lstStyle>
          <a:p>
            <a:fld id="{E248E6DD-07F6-401C-AA80-FCC916E8F5DA}" type="slidenum">
              <a:rPr lang="en-US" altLang="en-US"/>
              <a:pPr/>
              <a:t>‹#›</a:t>
            </a:fld>
            <a:endParaRPr lang="en-US" altLang="en-US"/>
          </a:p>
        </p:txBody>
      </p:sp>
    </p:spTree>
    <p:extLst>
      <p:ext uri="{BB962C8B-B14F-4D97-AF65-F5344CB8AC3E}">
        <p14:creationId xmlns:p14="http://schemas.microsoft.com/office/powerpoint/2010/main" val="1915739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F8D727E-76E0-4EA9-844E-70008F5E81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310F71D-0AD5-438C-8AE2-ABFA00E931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56854C7-4179-483E-A327-9D6DC259DC14}"/>
              </a:ext>
            </a:extLst>
          </p:cNvPr>
          <p:cNvSpPr>
            <a:spLocks noGrp="1" noChangeArrowheads="1"/>
          </p:cNvSpPr>
          <p:nvPr>
            <p:ph type="sldNum" sz="quarter" idx="12"/>
          </p:nvPr>
        </p:nvSpPr>
        <p:spPr>
          <a:ln/>
        </p:spPr>
        <p:txBody>
          <a:bodyPr/>
          <a:lstStyle>
            <a:lvl1pPr>
              <a:defRPr/>
            </a:lvl1pPr>
          </a:lstStyle>
          <a:p>
            <a:fld id="{ACD3CA16-5A81-431F-A679-318E4DE77DED}" type="slidenum">
              <a:rPr lang="en-US" altLang="en-US"/>
              <a:pPr/>
              <a:t>‹#›</a:t>
            </a:fld>
            <a:endParaRPr lang="en-US" altLang="en-US"/>
          </a:p>
        </p:txBody>
      </p:sp>
    </p:spTree>
    <p:extLst>
      <p:ext uri="{BB962C8B-B14F-4D97-AF65-F5344CB8AC3E}">
        <p14:creationId xmlns:p14="http://schemas.microsoft.com/office/powerpoint/2010/main" val="129452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77295-402B-484E-9067-042621D8D9AC}"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1520713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601D2A-D6D8-4782-BD24-D714DA3141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1AAC8D-35F4-43FC-8F49-CAB92414A3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626D67-98E6-4B9E-A65F-B796A410DAF0}"/>
              </a:ext>
            </a:extLst>
          </p:cNvPr>
          <p:cNvSpPr>
            <a:spLocks noGrp="1" noChangeArrowheads="1"/>
          </p:cNvSpPr>
          <p:nvPr>
            <p:ph type="sldNum" sz="quarter" idx="12"/>
          </p:nvPr>
        </p:nvSpPr>
        <p:spPr>
          <a:ln/>
        </p:spPr>
        <p:txBody>
          <a:bodyPr/>
          <a:lstStyle>
            <a:lvl1pPr>
              <a:defRPr/>
            </a:lvl1pPr>
          </a:lstStyle>
          <a:p>
            <a:fld id="{C930BC35-492E-4A56-A8D1-3FD7D6A1EAF3}" type="slidenum">
              <a:rPr lang="en-US" altLang="en-US"/>
              <a:pPr/>
              <a:t>‹#›</a:t>
            </a:fld>
            <a:endParaRPr lang="en-US" altLang="en-US"/>
          </a:p>
        </p:txBody>
      </p:sp>
    </p:spTree>
    <p:extLst>
      <p:ext uri="{BB962C8B-B14F-4D97-AF65-F5344CB8AC3E}">
        <p14:creationId xmlns:p14="http://schemas.microsoft.com/office/powerpoint/2010/main" val="3473263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CE35E1-26AD-466D-95E3-1EC37C3499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F653F3-5FDB-4B39-9137-EFD78F3257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CFCC2D-4226-4346-B7D2-0B4B735D12AA}"/>
              </a:ext>
            </a:extLst>
          </p:cNvPr>
          <p:cNvSpPr>
            <a:spLocks noGrp="1" noChangeArrowheads="1"/>
          </p:cNvSpPr>
          <p:nvPr>
            <p:ph type="sldNum" sz="quarter" idx="12"/>
          </p:nvPr>
        </p:nvSpPr>
        <p:spPr>
          <a:ln/>
        </p:spPr>
        <p:txBody>
          <a:bodyPr/>
          <a:lstStyle>
            <a:lvl1pPr>
              <a:defRPr/>
            </a:lvl1pPr>
          </a:lstStyle>
          <a:p>
            <a:fld id="{11D8C9F3-334A-48AA-9A33-26610282530B}" type="slidenum">
              <a:rPr lang="en-US" altLang="en-US"/>
              <a:pPr/>
              <a:t>‹#›</a:t>
            </a:fld>
            <a:endParaRPr lang="en-US" altLang="en-US"/>
          </a:p>
        </p:txBody>
      </p:sp>
    </p:spTree>
    <p:extLst>
      <p:ext uri="{BB962C8B-B14F-4D97-AF65-F5344CB8AC3E}">
        <p14:creationId xmlns:p14="http://schemas.microsoft.com/office/powerpoint/2010/main" val="344313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A15858-4519-4B36-9135-F5116FAB9E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73D84D-DB3F-42AE-9146-83E965D5DE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CBA57F-6B29-4B9C-9597-CB0A70601920}"/>
              </a:ext>
            </a:extLst>
          </p:cNvPr>
          <p:cNvSpPr>
            <a:spLocks noGrp="1" noChangeArrowheads="1"/>
          </p:cNvSpPr>
          <p:nvPr>
            <p:ph type="sldNum" sz="quarter" idx="12"/>
          </p:nvPr>
        </p:nvSpPr>
        <p:spPr>
          <a:ln/>
        </p:spPr>
        <p:txBody>
          <a:bodyPr/>
          <a:lstStyle>
            <a:lvl1pPr>
              <a:defRPr/>
            </a:lvl1pPr>
          </a:lstStyle>
          <a:p>
            <a:fld id="{95D4CFCB-69C4-41DF-A9FA-83BC71684749}" type="slidenum">
              <a:rPr lang="en-US" altLang="en-US"/>
              <a:pPr/>
              <a:t>‹#›</a:t>
            </a:fld>
            <a:endParaRPr lang="en-US" altLang="en-US"/>
          </a:p>
        </p:txBody>
      </p:sp>
    </p:spTree>
    <p:extLst>
      <p:ext uri="{BB962C8B-B14F-4D97-AF65-F5344CB8AC3E}">
        <p14:creationId xmlns:p14="http://schemas.microsoft.com/office/powerpoint/2010/main" val="1069538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1D03D8-FA46-40BC-96C3-A740C1CC7F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6993D4-9601-4F5D-998A-63F7288C53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1E4576-DBDA-4953-936D-8C7D779A06CA}"/>
              </a:ext>
            </a:extLst>
          </p:cNvPr>
          <p:cNvSpPr>
            <a:spLocks noGrp="1" noChangeArrowheads="1"/>
          </p:cNvSpPr>
          <p:nvPr>
            <p:ph type="sldNum" sz="quarter" idx="12"/>
          </p:nvPr>
        </p:nvSpPr>
        <p:spPr>
          <a:ln/>
        </p:spPr>
        <p:txBody>
          <a:bodyPr/>
          <a:lstStyle>
            <a:lvl1pPr>
              <a:defRPr/>
            </a:lvl1pPr>
          </a:lstStyle>
          <a:p>
            <a:fld id="{4DC01533-AC48-4748-A5E7-5A396A08CC8B}" type="slidenum">
              <a:rPr lang="en-US" altLang="en-US"/>
              <a:pPr/>
              <a:t>‹#›</a:t>
            </a:fld>
            <a:endParaRPr lang="en-US" altLang="en-US"/>
          </a:p>
        </p:txBody>
      </p:sp>
    </p:spTree>
    <p:extLst>
      <p:ext uri="{BB962C8B-B14F-4D97-AF65-F5344CB8AC3E}">
        <p14:creationId xmlns:p14="http://schemas.microsoft.com/office/powerpoint/2010/main" val="592752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24" name="Shape 24"/>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25" name="Shape 25"/>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4206533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1"/>
          </p:nvPr>
        </p:nvSpPr>
        <p:spPr>
          <a:xfrm>
            <a:off x="457201"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1" name="Shape 41"/>
          <p:cNvSpPr txBox="1">
            <a:spLocks noGrp="1"/>
          </p:cNvSpPr>
          <p:nvPr>
            <p:ph type="body" idx="2"/>
          </p:nvPr>
        </p:nvSpPr>
        <p:spPr>
          <a:xfrm>
            <a:off x="457201" y="2174875"/>
            <a:ext cx="4040187" cy="3951287"/>
          </a:xfrm>
          <a:prstGeom prst="rect">
            <a:avLst/>
          </a:prstGeom>
          <a:noFill/>
          <a:ln>
            <a:noFill/>
          </a:ln>
        </p:spPr>
        <p:txBody>
          <a:bodyPr lIns="91425" tIns="91425" rIns="91425" bIns="91425" anchor="t" anchorCtr="0"/>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44" name="Shape 44"/>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45" name="Shape 45"/>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46" name="Shape 46"/>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3425729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50" name="Shape 50"/>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51" name="Shape 51"/>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2527405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457201" y="1600202"/>
            <a:ext cx="4038599" cy="4525963"/>
          </a:xfrm>
          <a:prstGeom prst="rect">
            <a:avLst/>
          </a:prstGeom>
          <a:noFill/>
          <a:ln>
            <a:noFill/>
          </a:ln>
        </p:spPr>
        <p:txBody>
          <a:bodyPr lIns="91425" tIns="91425" rIns="91425" bIns="91425" anchor="t" anchorCtr="0"/>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61" name="Shape 61"/>
          <p:cNvSpPr txBox="1">
            <a:spLocks noGrp="1"/>
          </p:cNvSpPr>
          <p:nvPr>
            <p:ph type="body" idx="2"/>
          </p:nvPr>
        </p:nvSpPr>
        <p:spPr>
          <a:xfrm>
            <a:off x="4648201" y="1600202"/>
            <a:ext cx="4038599" cy="4525963"/>
          </a:xfrm>
          <a:prstGeom prst="rect">
            <a:avLst/>
          </a:prstGeom>
          <a:noFill/>
          <a:ln>
            <a:noFill/>
          </a:ln>
        </p:spPr>
        <p:txBody>
          <a:bodyPr lIns="91425" tIns="91425" rIns="91425" bIns="91425" anchor="t" anchorCtr="0"/>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62" name="Shape 62"/>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63" name="Shape 63"/>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64" name="Shape 64"/>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928185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1" y="273052"/>
            <a:ext cx="3008313" cy="1162049"/>
          </a:xfrm>
          <a:prstGeom prst="rect">
            <a:avLst/>
          </a:prstGeom>
          <a:noFill/>
          <a:ln>
            <a:noFill/>
          </a:ln>
        </p:spPr>
        <p:txBody>
          <a:bodyPr lIns="91425" tIns="91425" rIns="91425" bIns="91425" anchor="b" anchorCtr="0"/>
          <a:lstStyle>
            <a:lvl1pPr algn="l" rtl="0">
              <a:spcBef>
                <a:spcPts val="0"/>
              </a:spcBef>
              <a:defRPr sz="15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100"/>
            </a:lvl2pPr>
            <a:lvl3pPr rtl="0">
              <a:spcBef>
                <a:spcPts val="0"/>
              </a:spcBef>
              <a:defRPr sz="1800"/>
            </a:lvl3pPr>
            <a:lvl4pPr rtl="0">
              <a:spcBef>
                <a:spcPts val="0"/>
              </a:spcBef>
              <a:defRPr sz="1500"/>
            </a:lvl4pPr>
            <a:lvl5pPr rtl="0">
              <a:spcBef>
                <a:spcPts val="0"/>
              </a:spcBef>
              <a:defRPr sz="1500"/>
            </a:lvl5pPr>
            <a:lvl6pPr rtl="0">
              <a:spcBef>
                <a:spcPts val="0"/>
              </a:spcBef>
              <a:defRPr sz="1500"/>
            </a:lvl6pPr>
            <a:lvl7pPr rtl="0">
              <a:spcBef>
                <a:spcPts val="0"/>
              </a:spcBef>
              <a:defRPr sz="1500"/>
            </a:lvl7pPr>
            <a:lvl8pPr rtl="0">
              <a:spcBef>
                <a:spcPts val="0"/>
              </a:spcBef>
              <a:defRPr sz="1500"/>
            </a:lvl8pPr>
            <a:lvl9pPr rtl="0">
              <a:spcBef>
                <a:spcPts val="0"/>
              </a:spcBef>
              <a:defRPr sz="1500"/>
            </a:lvl9pPr>
          </a:lstStyle>
          <a:p>
            <a:endParaRPr/>
          </a:p>
        </p:txBody>
      </p:sp>
      <p:sp>
        <p:nvSpPr>
          <p:cNvPr id="68" name="Shape 68"/>
          <p:cNvSpPr txBox="1">
            <a:spLocks noGrp="1"/>
          </p:cNvSpPr>
          <p:nvPr>
            <p:ph type="body" idx="2"/>
          </p:nvPr>
        </p:nvSpPr>
        <p:spPr>
          <a:xfrm>
            <a:off x="457201" y="1435102"/>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050"/>
            </a:lvl1pPr>
            <a:lvl2pPr marL="342900" indent="0" rtl="0">
              <a:spcBef>
                <a:spcPts val="0"/>
              </a:spcBef>
              <a:buFont typeface="Calibri"/>
              <a:buNone/>
              <a:defRPr sz="900"/>
            </a:lvl2pPr>
            <a:lvl3pPr marL="685800" indent="0" rtl="0">
              <a:spcBef>
                <a:spcPts val="0"/>
              </a:spcBef>
              <a:buFont typeface="Calibri"/>
              <a:buNone/>
              <a:defRPr sz="750"/>
            </a:lvl3pPr>
            <a:lvl4pPr marL="1028700" indent="0" rtl="0">
              <a:spcBef>
                <a:spcPts val="0"/>
              </a:spcBef>
              <a:buFont typeface="Calibri"/>
              <a:buNone/>
              <a:defRPr sz="675"/>
            </a:lvl4pPr>
            <a:lvl5pPr marL="1371600" indent="0" rtl="0">
              <a:spcBef>
                <a:spcPts val="0"/>
              </a:spcBef>
              <a:buFont typeface="Calibri"/>
              <a:buNone/>
              <a:defRPr sz="675"/>
            </a:lvl5pPr>
            <a:lvl6pPr marL="1714500" indent="0" rtl="0">
              <a:spcBef>
                <a:spcPts val="0"/>
              </a:spcBef>
              <a:buFont typeface="Calibri"/>
              <a:buNone/>
              <a:defRPr sz="675"/>
            </a:lvl6pPr>
            <a:lvl7pPr marL="2057400" indent="0" rtl="0">
              <a:spcBef>
                <a:spcPts val="0"/>
              </a:spcBef>
              <a:buFont typeface="Calibri"/>
              <a:buNone/>
              <a:defRPr sz="675"/>
            </a:lvl7pPr>
            <a:lvl8pPr marL="2400300" indent="0" rtl="0">
              <a:spcBef>
                <a:spcPts val="0"/>
              </a:spcBef>
              <a:buFont typeface="Calibri"/>
              <a:buNone/>
              <a:defRPr sz="675"/>
            </a:lvl8pPr>
            <a:lvl9pPr marL="2743200" indent="0" rtl="0">
              <a:spcBef>
                <a:spcPts val="0"/>
              </a:spcBef>
              <a:buFont typeface="Calibri"/>
              <a:buNone/>
              <a:defRPr sz="675"/>
            </a:lvl9pPr>
          </a:lstStyle>
          <a:p>
            <a:endParaRPr/>
          </a:p>
        </p:txBody>
      </p:sp>
      <p:sp>
        <p:nvSpPr>
          <p:cNvPr id="69" name="Shape 69"/>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70" name="Shape 70"/>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71" name="Shape 71"/>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3989142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792289" y="4800602"/>
            <a:ext cx="5486399" cy="566737"/>
          </a:xfrm>
          <a:prstGeom prst="rect">
            <a:avLst/>
          </a:prstGeom>
          <a:noFill/>
          <a:ln>
            <a:noFill/>
          </a:ln>
        </p:spPr>
        <p:txBody>
          <a:bodyPr lIns="91425" tIns="91425" rIns="91425" bIns="91425" anchor="b" anchorCtr="0"/>
          <a:lstStyle>
            <a:lvl1pPr algn="l" rtl="0">
              <a:spcBef>
                <a:spcPts val="0"/>
              </a:spcBef>
              <a:defRPr sz="15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2"/>
          </p:nvPr>
        </p:nvSpPr>
        <p:spPr>
          <a:xfrm>
            <a:off x="1792289"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2400" b="0" i="0" u="none" strike="noStrike" cap="none" baseline="0">
                <a:solidFill>
                  <a:srgbClr val="888888"/>
                </a:solidFill>
                <a:latin typeface="Calibri"/>
                <a:ea typeface="Calibri"/>
                <a:cs typeface="Calibri"/>
                <a:sym typeface="Calibri"/>
              </a:defRPr>
            </a:lvl1pPr>
            <a:lvl2pPr marL="342900" marR="0" indent="0" algn="l" rtl="0">
              <a:spcBef>
                <a:spcPts val="0"/>
              </a:spcBef>
              <a:buClr>
                <a:schemeClr val="dk1"/>
              </a:buClr>
              <a:buFont typeface="Calibri"/>
              <a:buNone/>
              <a:defRPr sz="2100" b="0" i="0" u="none" strike="noStrike" cap="none" baseline="0">
                <a:solidFill>
                  <a:schemeClr val="dk1"/>
                </a:solidFill>
                <a:latin typeface="Calibri"/>
                <a:ea typeface="Calibri"/>
                <a:cs typeface="Calibri"/>
                <a:sym typeface="Calibri"/>
              </a:defRPr>
            </a:lvl2pPr>
            <a:lvl3pPr marL="685800" marR="0" indent="0" algn="l" rtl="0">
              <a:spcBef>
                <a:spcPts val="0"/>
              </a:spcBef>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0287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4pPr>
            <a:lvl5pPr marL="13716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5pPr>
            <a:lvl6pPr marL="17145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6pPr>
            <a:lvl7pPr marL="20574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7pPr>
            <a:lvl8pPr marL="24003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8pPr>
            <a:lvl9pPr marL="27432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1792289" y="5367339"/>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050"/>
            </a:lvl1pPr>
            <a:lvl2pPr marL="342900" indent="0" rtl="0">
              <a:spcBef>
                <a:spcPts val="0"/>
              </a:spcBef>
              <a:buFont typeface="Calibri"/>
              <a:buNone/>
              <a:defRPr sz="900"/>
            </a:lvl2pPr>
            <a:lvl3pPr marL="685800" indent="0" rtl="0">
              <a:spcBef>
                <a:spcPts val="0"/>
              </a:spcBef>
              <a:buFont typeface="Calibri"/>
              <a:buNone/>
              <a:defRPr sz="750"/>
            </a:lvl3pPr>
            <a:lvl4pPr marL="1028700" indent="0" rtl="0">
              <a:spcBef>
                <a:spcPts val="0"/>
              </a:spcBef>
              <a:buFont typeface="Calibri"/>
              <a:buNone/>
              <a:defRPr sz="675"/>
            </a:lvl4pPr>
            <a:lvl5pPr marL="1371600" indent="0" rtl="0">
              <a:spcBef>
                <a:spcPts val="0"/>
              </a:spcBef>
              <a:buFont typeface="Calibri"/>
              <a:buNone/>
              <a:defRPr sz="675"/>
            </a:lvl5pPr>
            <a:lvl6pPr marL="1714500" indent="0" rtl="0">
              <a:spcBef>
                <a:spcPts val="0"/>
              </a:spcBef>
              <a:buFont typeface="Calibri"/>
              <a:buNone/>
              <a:defRPr sz="675"/>
            </a:lvl6pPr>
            <a:lvl7pPr marL="2057400" indent="0" rtl="0">
              <a:spcBef>
                <a:spcPts val="0"/>
              </a:spcBef>
              <a:buFont typeface="Calibri"/>
              <a:buNone/>
              <a:defRPr sz="675"/>
            </a:lvl7pPr>
            <a:lvl8pPr marL="2400300" indent="0" rtl="0">
              <a:spcBef>
                <a:spcPts val="0"/>
              </a:spcBef>
              <a:buFont typeface="Calibri"/>
              <a:buNone/>
              <a:defRPr sz="675"/>
            </a:lvl8pPr>
            <a:lvl9pPr marL="2743200" indent="0" rtl="0">
              <a:spcBef>
                <a:spcPts val="0"/>
              </a:spcBef>
              <a:buFont typeface="Calibri"/>
              <a:buNone/>
              <a:defRPr sz="675"/>
            </a:lvl9pPr>
          </a:lstStyle>
          <a:p>
            <a:endParaRPr/>
          </a:p>
        </p:txBody>
      </p:sp>
      <p:sp>
        <p:nvSpPr>
          <p:cNvPr id="76" name="Shape 76"/>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77" name="Shape 77"/>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78" name="Shape 78"/>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175258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77295-402B-484E-9067-042621D8D9AC}"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3171938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2309019" y="-251618"/>
            <a:ext cx="4525963" cy="8229600"/>
          </a:xfrm>
          <a:prstGeom prst="rect">
            <a:avLst/>
          </a:prstGeom>
          <a:noFill/>
          <a:ln>
            <a:noFill/>
          </a:ln>
        </p:spPr>
        <p:txBody>
          <a:bodyPr lIns="91425" tIns="91425" rIns="91425" bIns="91425" anchor="t" anchorCtr="0"/>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83" name="Shape 83"/>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84" name="Shape 84"/>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35955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4732338"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541338" y="190501"/>
            <a:ext cx="5851525" cy="6019799"/>
          </a:xfrm>
          <a:prstGeom prst="rect">
            <a:avLst/>
          </a:prstGeom>
          <a:noFill/>
          <a:ln>
            <a:noFill/>
          </a:ln>
        </p:spPr>
        <p:txBody>
          <a:bodyPr lIns="91425" tIns="91425" rIns="91425" bIns="91425" anchor="t" anchorCtr="0"/>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89" name="Shape 89"/>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90" name="Shape 90"/>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1538197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B34D3C-C5C7-43F4-9CD0-DFB9B8D9EF42}"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3175025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A1E978-FDA8-4DCB-96D3-EDC47D4C595C}"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1440572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96685D-E8DA-49E2-AF8D-3D4FF367F53D}"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2016172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6C31CA-D41E-4C1C-967B-432DF70531C5}"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3179518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20363D-53D1-4636-BAFE-C8B4520ABD41}"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1202370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C47E90-456B-4AF8-8B36-C5E3B93AA041}"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1022717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836ECB-3AA8-4F5C-9A21-B4945A9C4247}"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716379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43ED0F-F228-400A-A01B-E6F518ACDDF1}"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318311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77295-402B-484E-9067-042621D8D9AC}"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726093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6094DC-282E-40ED-B65F-FF557C33C61F}"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486120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263DAC-1A89-496E-8DE3-7931C8F4552D}"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81183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kern="0">
              <a:solidFill>
                <a:srgbClr val="000000"/>
              </a:solidFill>
              <a:cs typeface="Times New Roman"/>
              <a:sym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BCF8D-54F9-4B71-BB40-8BC9C3C95FC4}" type="slidenum">
              <a:rPr lang="en-US" kern="0" smtClean="0">
                <a:solidFill>
                  <a:srgbClr val="000000"/>
                </a:solidFill>
                <a:cs typeface="Times New Roman"/>
                <a:sym typeface="Times New Roman"/>
              </a:rPr>
              <a:pPr>
                <a:defRPr/>
              </a:pPr>
              <a:t>‹#›</a:t>
            </a:fld>
            <a:endParaRPr lang="en-US" kern="0">
              <a:solidFill>
                <a:srgbClr val="000000"/>
              </a:solidFill>
              <a:cs typeface="Times New Roman"/>
              <a:sym typeface="Times New Roman"/>
            </a:endParaRPr>
          </a:p>
        </p:txBody>
      </p:sp>
    </p:spTree>
    <p:extLst>
      <p:ext uri="{BB962C8B-B14F-4D97-AF65-F5344CB8AC3E}">
        <p14:creationId xmlns:p14="http://schemas.microsoft.com/office/powerpoint/2010/main" val="3236403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5" name="Footer Placeholder 4"/>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6" name="Slide Number Placeholder 5"/>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2644694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5" name="Footer Placeholder 4"/>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6" name="Slide Number Placeholder 5"/>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252689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5" name="Footer Placeholder 4"/>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6" name="Slide Number Placeholder 5"/>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4269391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6" name="Footer Placeholder 5"/>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7" name="Slide Number Placeholder 6"/>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2691260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8" name="Footer Placeholder 7"/>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9" name="Slide Number Placeholder 8"/>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877366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4" name="Footer Placeholder 3"/>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5" name="Slide Number Placeholder 4"/>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698323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3" name="Footer Placeholder 2"/>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4" name="Slide Number Placeholder 3"/>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26388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377295-402B-484E-9067-042621D8D9AC}"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24951181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6" name="Footer Placeholder 5"/>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7" name="Slide Number Placeholder 6"/>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071857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6" name="Footer Placeholder 5"/>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7" name="Slide Number Placeholder 6"/>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2446981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5" name="Footer Placeholder 4"/>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6" name="Slide Number Placeholder 5"/>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27498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12EA7-60B4-4A16-8B69-B3146E124568}" type="datetimeFigureOut">
              <a:rPr lang="en-US" kern="0" smtClean="0">
                <a:solidFill>
                  <a:prstClr val="black">
                    <a:tint val="75000"/>
                  </a:prstClr>
                </a:solidFill>
                <a:latin typeface="Times New Roman"/>
                <a:cs typeface="Times New Roman"/>
                <a:sym typeface="Times New Roman"/>
              </a:rPr>
              <a:pPr/>
              <a:t>5/5/2019</a:t>
            </a:fld>
            <a:endParaRPr lang="en-US" kern="0" dirty="0">
              <a:solidFill>
                <a:prstClr val="black">
                  <a:tint val="75000"/>
                </a:prstClr>
              </a:solidFill>
              <a:latin typeface="Times New Roman"/>
              <a:cs typeface="Times New Roman"/>
              <a:sym typeface="Times New Roman"/>
            </a:endParaRPr>
          </a:p>
        </p:txBody>
      </p:sp>
      <p:sp>
        <p:nvSpPr>
          <p:cNvPr id="5" name="Footer Placeholder 4"/>
          <p:cNvSpPr>
            <a:spLocks noGrp="1"/>
          </p:cNvSpPr>
          <p:nvPr>
            <p:ph type="ftr" sz="quarter" idx="11"/>
          </p:nvPr>
        </p:nvSpPr>
        <p:spPr/>
        <p:txBody>
          <a:bodyPr/>
          <a:lstStyle/>
          <a:p>
            <a:endParaRPr lang="en-US" kern="0" dirty="0">
              <a:solidFill>
                <a:prstClr val="black">
                  <a:tint val="75000"/>
                </a:prstClr>
              </a:solidFill>
              <a:latin typeface="Times New Roman"/>
              <a:cs typeface="Times New Roman"/>
              <a:sym typeface="Times New Roman"/>
            </a:endParaRPr>
          </a:p>
        </p:txBody>
      </p:sp>
      <p:sp>
        <p:nvSpPr>
          <p:cNvPr id="6" name="Slide Number Placeholder 5"/>
          <p:cNvSpPr>
            <a:spLocks noGrp="1"/>
          </p:cNvSpPr>
          <p:nvPr>
            <p:ph type="sldNum" sz="quarter" idx="12"/>
          </p:nvPr>
        </p:nvSpPr>
        <p:spPr/>
        <p:txBody>
          <a:bodyPr/>
          <a:lstStyle/>
          <a:p>
            <a:fld id="{57DE0DA5-6A01-4C94-9B47-01BDB680BDB6}" type="slidenum">
              <a:rPr lang="en-US" kern="0" smtClean="0">
                <a:solidFill>
                  <a:prstClr val="black">
                    <a:tint val="75000"/>
                  </a:prstClr>
                </a:solidFill>
                <a:latin typeface="Times New Roman"/>
                <a:cs typeface="Times New Roman"/>
                <a:sym typeface="Times New Roman"/>
              </a:rPr>
              <a:pPr/>
              <a:t>‹#›</a:t>
            </a:fld>
            <a:endParaRPr lang="en-US" kern="0" dirty="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695472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147" name="Shape 147"/>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148" name="Shape 148"/>
          <p:cNvSpPr>
            <a:spLocks noGrp="1"/>
          </p:cNvSpPr>
          <p:nvPr>
            <p:ph type="sldNum" sz="quarter" idx="2"/>
          </p:nvPr>
        </p:nvSpPr>
        <p:spPr>
          <a:prstGeom prst="rect">
            <a:avLst/>
          </a:prstGeom>
        </p:spPr>
        <p:txBody>
          <a:bodyPr/>
          <a:lstStyle/>
          <a:p>
            <a:fld id="{86CB4B4D-7CA3-9044-876B-883B54F8677D}" type="slidenum">
              <a:rPr lang="en-US" kern="0" smtClean="0">
                <a:solidFill>
                  <a:prstClr val="black">
                    <a:tint val="75000"/>
                  </a:prstClr>
                </a:solidFill>
                <a:latin typeface="Times New Roman"/>
                <a:cs typeface="Times New Roman"/>
                <a:sym typeface="Times New Roman"/>
              </a:rPr>
              <a:pPr/>
              <a:t>‹#›</a:t>
            </a:fld>
            <a:endParaRPr lang="en-US" kern="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8123737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kern="0" smtClean="0">
                <a:solidFill>
                  <a:prstClr val="black">
                    <a:tint val="75000"/>
                  </a:prstClr>
                </a:solidFill>
                <a:latin typeface="Times New Roman"/>
                <a:cs typeface="Times New Roman"/>
                <a:sym typeface="Times New Roman"/>
              </a:rPr>
              <a:pPr/>
              <a:t>‹#›</a:t>
            </a:fld>
            <a:endParaRPr lang="en-US" kern="0">
              <a:solidFill>
                <a:prstClr val="black">
                  <a:tint val="75000"/>
                </a:prstClr>
              </a:solidFill>
              <a:latin typeface="Times New Roman"/>
              <a:cs typeface="Times New Roman"/>
              <a:sym typeface="Times New Roman"/>
            </a:endParaRPr>
          </a:p>
        </p:txBody>
      </p:sp>
    </p:spTree>
    <p:extLst>
      <p:ext uri="{BB962C8B-B14F-4D97-AF65-F5344CB8AC3E}">
        <p14:creationId xmlns:p14="http://schemas.microsoft.com/office/powerpoint/2010/main" val="1950673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FFFFFF"/>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722313" y="4406902"/>
            <a:ext cx="7772401" cy="1362075"/>
          </a:xfrm>
          <a:prstGeom prst="rect">
            <a:avLst/>
          </a:prstGeom>
        </p:spPr>
        <p:txBody>
          <a:bodyPr/>
          <a:lstStyle>
            <a:lvl1pPr>
              <a:defRPr cap="all" spc="0">
                <a:solidFill>
                  <a:srgbClr val="000000"/>
                </a:solidFill>
                <a:latin typeface="Times New Roman Bold"/>
                <a:ea typeface="Times New Roman Bold"/>
                <a:cs typeface="Times New Roman Bold"/>
                <a:sym typeface="Times New Roman Bold"/>
              </a:defRPr>
            </a:lvl1pPr>
          </a:lstStyle>
          <a:p>
            <a:pPr lvl="0">
              <a:defRPr sz="1800" cap="none"/>
            </a:pPr>
            <a:r>
              <a:rPr sz="3000" cap="all"/>
              <a:t>Click to edit Master title style</a:t>
            </a:r>
          </a:p>
        </p:txBody>
      </p:sp>
      <p:sp>
        <p:nvSpPr>
          <p:cNvPr id="15" name="Shape 15"/>
          <p:cNvSpPr>
            <a:spLocks noGrp="1"/>
          </p:cNvSpPr>
          <p:nvPr>
            <p:ph type="body" idx="1"/>
          </p:nvPr>
        </p:nvSpPr>
        <p:spPr>
          <a:xfrm>
            <a:off x="722313" y="2906713"/>
            <a:ext cx="7772401" cy="1500188"/>
          </a:xfrm>
          <a:prstGeom prst="rect">
            <a:avLst/>
          </a:prstGeom>
        </p:spPr>
        <p:txBody>
          <a:bodyPr anchor="b">
            <a:noAutofit/>
          </a:bodyPr>
          <a:lstStyle>
            <a:lvl1pPr marL="0" indent="0">
              <a:spcBef>
                <a:spcPts val="300"/>
              </a:spcBef>
              <a:buClrTx/>
              <a:buSzTx/>
              <a:buFontTx/>
              <a:buNone/>
              <a:defRPr sz="1500">
                <a:solidFill>
                  <a:srgbClr val="000000"/>
                </a:solidFill>
                <a:latin typeface="Times New Roman"/>
                <a:ea typeface="Times New Roman"/>
                <a:cs typeface="Times New Roman"/>
                <a:sym typeface="Times New Roman"/>
              </a:defRPr>
            </a:lvl1pPr>
          </a:lstStyle>
          <a:p>
            <a:pPr lvl="0">
              <a:defRPr sz="1800"/>
            </a:pPr>
            <a:r>
              <a:rPr sz="1500"/>
              <a:t>Click to edit Master text styles</a:t>
            </a:r>
          </a:p>
        </p:txBody>
      </p:sp>
      <p:sp>
        <p:nvSpPr>
          <p:cNvPr id="16" name="Shape 16"/>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39461998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Comparison">
    <p:bg>
      <p:bgPr>
        <a:solidFill>
          <a:srgbClr val="FFFFFF"/>
        </a:solidFill>
        <a:effectLst/>
      </p:bgPr>
    </p:bg>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23" name="Shape 23"/>
          <p:cNvSpPr>
            <a:spLocks noGrp="1"/>
          </p:cNvSpPr>
          <p:nvPr>
            <p:ph type="body" idx="1"/>
          </p:nvPr>
        </p:nvSpPr>
        <p:spPr>
          <a:xfrm>
            <a:off x="457200" y="1435465"/>
            <a:ext cx="4040188" cy="739410"/>
          </a:xfrm>
          <a:prstGeom prst="rect">
            <a:avLst/>
          </a:prstGeom>
        </p:spPr>
        <p:txBody>
          <a:bodyPr anchor="b">
            <a:noAutofit/>
          </a:bodyPr>
          <a:lstStyle>
            <a:lvl1pPr marL="0" indent="0">
              <a:spcBef>
                <a:spcPts val="375"/>
              </a:spcBef>
              <a:buClrTx/>
              <a:buSzTx/>
              <a:buFontTx/>
              <a:buNone/>
              <a:defRPr sz="1800">
                <a:solidFill>
                  <a:srgbClr val="000000"/>
                </a:solidFill>
                <a:latin typeface="Times New Roman Bold"/>
                <a:ea typeface="Times New Roman Bold"/>
                <a:cs typeface="Times New Roman Bold"/>
                <a:sym typeface="Times New Roman Bold"/>
              </a:defRPr>
            </a:lvl1pPr>
          </a:lstStyle>
          <a:p>
            <a:pPr lvl="0">
              <a:defRPr sz="1800"/>
            </a:pPr>
            <a:r>
              <a:rPr sz="1800"/>
              <a:t>Click to edit Master text styles</a:t>
            </a:r>
          </a:p>
        </p:txBody>
      </p:sp>
      <p:sp>
        <p:nvSpPr>
          <p:cNvPr id="24" name="Shape 24"/>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52375300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26" name="Shape 26"/>
          <p:cNvSpPr>
            <a:spLocks noGrp="1"/>
          </p:cNvSpPr>
          <p:nvPr>
            <p:ph type="title"/>
          </p:nvPr>
        </p:nvSpPr>
        <p:spPr>
          <a:xfrm>
            <a:off x="685800" y="609600"/>
            <a:ext cx="7772400" cy="11430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27" name="Shape 27"/>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35647554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defRPr sz="1500" spc="0">
                <a:solidFill>
                  <a:srgbClr val="000000"/>
                </a:solidFill>
                <a:latin typeface="Times New Roman Bold"/>
                <a:ea typeface="Times New Roman Bold"/>
                <a:cs typeface="Times New Roman Bold"/>
                <a:sym typeface="Times New Roman Bold"/>
              </a:defRPr>
            </a:lvl1pPr>
          </a:lstStyle>
          <a:p>
            <a:pPr lvl="0">
              <a:defRPr sz="1800"/>
            </a:pPr>
            <a:r>
              <a:rPr sz="1500"/>
              <a:t>Click to edit Master title style</a:t>
            </a:r>
          </a:p>
        </p:txBody>
      </p:sp>
      <p:sp>
        <p:nvSpPr>
          <p:cNvPr id="32" name="Shape 32"/>
          <p:cNvSpPr>
            <a:spLocks noGrp="1"/>
          </p:cNvSpPr>
          <p:nvPr>
            <p:ph type="body" idx="1"/>
          </p:nvPr>
        </p:nvSpPr>
        <p:spPr>
          <a:xfrm>
            <a:off x="3575050" y="273050"/>
            <a:ext cx="5111750" cy="658495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33" name="Shape 33"/>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1161289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77295-402B-484E-9067-042621D8D9AC}"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32631779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FFFFFF"/>
        </a:solidFill>
        <a:effectLst/>
      </p:bgPr>
    </p:bg>
    <p:spTree>
      <p:nvGrpSpPr>
        <p:cNvPr id="1" name=""/>
        <p:cNvGrpSpPr/>
        <p:nvPr/>
      </p:nvGrpSpPr>
      <p:grpSpPr>
        <a:xfrm>
          <a:off x="0" y="0"/>
          <a:ext cx="0" cy="0"/>
          <a:chOff x="0" y="0"/>
          <a:chExt cx="0" cy="0"/>
        </a:xfrm>
      </p:grpSpPr>
      <p:sp>
        <p:nvSpPr>
          <p:cNvPr id="35" name="Shape 35"/>
          <p:cNvSpPr>
            <a:spLocks noGrp="1"/>
          </p:cNvSpPr>
          <p:nvPr>
            <p:ph type="title"/>
          </p:nvPr>
        </p:nvSpPr>
        <p:spPr>
          <a:xfrm>
            <a:off x="1792289" y="4800600"/>
            <a:ext cx="5486401" cy="566738"/>
          </a:xfrm>
          <a:prstGeom prst="rect">
            <a:avLst/>
          </a:prstGeom>
        </p:spPr>
        <p:txBody>
          <a:bodyPr anchor="b"/>
          <a:lstStyle>
            <a:lvl1pPr>
              <a:defRPr sz="1500" spc="0">
                <a:solidFill>
                  <a:srgbClr val="000000"/>
                </a:solidFill>
                <a:latin typeface="Times New Roman Bold"/>
                <a:ea typeface="Times New Roman Bold"/>
                <a:cs typeface="Times New Roman Bold"/>
                <a:sym typeface="Times New Roman Bold"/>
              </a:defRPr>
            </a:lvl1pPr>
          </a:lstStyle>
          <a:p>
            <a:pPr lvl="0">
              <a:defRPr sz="1800"/>
            </a:pPr>
            <a:r>
              <a:rPr sz="1500"/>
              <a:t>Click to edit Master title style</a:t>
            </a:r>
          </a:p>
        </p:txBody>
      </p:sp>
      <p:sp>
        <p:nvSpPr>
          <p:cNvPr id="36" name="Shape 36"/>
          <p:cNvSpPr>
            <a:spLocks noGrp="1"/>
          </p:cNvSpPr>
          <p:nvPr>
            <p:ph type="body" idx="1"/>
          </p:nvPr>
        </p:nvSpPr>
        <p:spPr>
          <a:xfrm>
            <a:off x="1792289" y="5367339"/>
            <a:ext cx="5486401" cy="804863"/>
          </a:xfrm>
          <a:prstGeom prst="rect">
            <a:avLst/>
          </a:prstGeom>
        </p:spPr>
        <p:txBody>
          <a:bodyPr>
            <a:noAutofit/>
          </a:bodyPr>
          <a:lstStyle>
            <a:lvl1pPr marL="0" indent="0">
              <a:spcBef>
                <a:spcPts val="225"/>
              </a:spcBef>
              <a:buClrTx/>
              <a:buSzTx/>
              <a:buFontTx/>
              <a:buNone/>
              <a:defRPr sz="1050">
                <a:solidFill>
                  <a:srgbClr val="000000"/>
                </a:solidFill>
                <a:latin typeface="Times New Roman"/>
                <a:ea typeface="Times New Roman"/>
                <a:cs typeface="Times New Roman"/>
                <a:sym typeface="Times New Roman"/>
              </a:defRPr>
            </a:lvl1pPr>
          </a:lstStyle>
          <a:p>
            <a:pPr lvl="0">
              <a:defRPr sz="1800"/>
            </a:pPr>
            <a:r>
              <a:rPr sz="1050"/>
              <a:t>Click to edit Master text styles</a:t>
            </a:r>
          </a:p>
        </p:txBody>
      </p:sp>
      <p:sp>
        <p:nvSpPr>
          <p:cNvPr id="37" name="Shape 37"/>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02931827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xfrm>
            <a:off x="685800" y="381000"/>
            <a:ext cx="7772400" cy="16002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40" name="Shape 40"/>
          <p:cNvSpPr>
            <a:spLocks noGrp="1"/>
          </p:cNvSpPr>
          <p:nvPr>
            <p:ph type="body" idx="1"/>
          </p:nvPr>
        </p:nvSpPr>
        <p:spPr>
          <a:xfrm>
            <a:off x="685800" y="1981200"/>
            <a:ext cx="7772400" cy="48768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41" name="Shape 41"/>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85177324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43" name="Shape 43"/>
          <p:cNvSpPr>
            <a:spLocks noGrp="1"/>
          </p:cNvSpPr>
          <p:nvPr>
            <p:ph type="title"/>
          </p:nvPr>
        </p:nvSpPr>
        <p:spPr>
          <a:xfrm>
            <a:off x="6515100" y="0"/>
            <a:ext cx="1943100" cy="67056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44" name="Shape 44"/>
          <p:cNvSpPr>
            <a:spLocks noGrp="1"/>
          </p:cNvSpPr>
          <p:nvPr>
            <p:ph type="body" idx="1"/>
          </p:nvPr>
        </p:nvSpPr>
        <p:spPr>
          <a:xfrm>
            <a:off x="685800" y="609600"/>
            <a:ext cx="5676900" cy="62484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45" name="Shape 45"/>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66300058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51" name="Shape 51"/>
          <p:cNvSpPr>
            <a:spLocks noGrp="1"/>
          </p:cNvSpPr>
          <p:nvPr>
            <p:ph type="title"/>
          </p:nvPr>
        </p:nvSpPr>
        <p:spPr>
          <a:xfrm>
            <a:off x="685800" y="381000"/>
            <a:ext cx="7772400" cy="16002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52" name="Shape 52"/>
          <p:cNvSpPr>
            <a:spLocks noGrp="1"/>
          </p:cNvSpPr>
          <p:nvPr>
            <p:ph type="body" idx="1"/>
          </p:nvPr>
        </p:nvSpPr>
        <p:spPr>
          <a:xfrm>
            <a:off x="685800" y="1981200"/>
            <a:ext cx="7772400" cy="48768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53" name="Shape 53"/>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66460437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1_Section Header">
    <p:bg>
      <p:bgPr>
        <a:solidFill>
          <a:srgbClr val="FFFFFF"/>
        </a:solidFill>
        <a:effectLst/>
      </p:bgPr>
    </p:bg>
    <p:spTree>
      <p:nvGrpSpPr>
        <p:cNvPr id="1" name=""/>
        <p:cNvGrpSpPr/>
        <p:nvPr/>
      </p:nvGrpSpPr>
      <p:grpSpPr>
        <a:xfrm>
          <a:off x="0" y="0"/>
          <a:ext cx="0" cy="0"/>
          <a:chOff x="0" y="0"/>
          <a:chExt cx="0" cy="0"/>
        </a:xfrm>
      </p:grpSpPr>
      <p:sp>
        <p:nvSpPr>
          <p:cNvPr id="55" name="Shape 55"/>
          <p:cNvSpPr>
            <a:spLocks noGrp="1"/>
          </p:cNvSpPr>
          <p:nvPr>
            <p:ph type="title"/>
          </p:nvPr>
        </p:nvSpPr>
        <p:spPr>
          <a:xfrm>
            <a:off x="722313" y="4406902"/>
            <a:ext cx="7772401" cy="1362075"/>
          </a:xfrm>
          <a:prstGeom prst="rect">
            <a:avLst/>
          </a:prstGeom>
        </p:spPr>
        <p:txBody>
          <a:bodyPr/>
          <a:lstStyle>
            <a:lvl1pPr>
              <a:defRPr cap="all" spc="0">
                <a:solidFill>
                  <a:srgbClr val="000000"/>
                </a:solidFill>
                <a:latin typeface="Times New Roman Bold"/>
                <a:ea typeface="Times New Roman Bold"/>
                <a:cs typeface="Times New Roman Bold"/>
                <a:sym typeface="Times New Roman Bold"/>
              </a:defRPr>
            </a:lvl1pPr>
          </a:lstStyle>
          <a:p>
            <a:pPr lvl="0">
              <a:defRPr sz="1800" cap="none"/>
            </a:pPr>
            <a:r>
              <a:rPr sz="3000" cap="all"/>
              <a:t>Click to edit Master title style</a:t>
            </a:r>
          </a:p>
        </p:txBody>
      </p:sp>
      <p:sp>
        <p:nvSpPr>
          <p:cNvPr id="56" name="Shape 56"/>
          <p:cNvSpPr>
            <a:spLocks noGrp="1"/>
          </p:cNvSpPr>
          <p:nvPr>
            <p:ph type="body" idx="1"/>
          </p:nvPr>
        </p:nvSpPr>
        <p:spPr>
          <a:xfrm>
            <a:off x="722313" y="2906713"/>
            <a:ext cx="7772401" cy="1500188"/>
          </a:xfrm>
          <a:prstGeom prst="rect">
            <a:avLst/>
          </a:prstGeom>
        </p:spPr>
        <p:txBody>
          <a:bodyPr anchor="b">
            <a:noAutofit/>
          </a:bodyPr>
          <a:lstStyle>
            <a:lvl1pPr marL="0" indent="0">
              <a:spcBef>
                <a:spcPts val="300"/>
              </a:spcBef>
              <a:buClrTx/>
              <a:buSzTx/>
              <a:buFontTx/>
              <a:buNone/>
              <a:defRPr sz="1500">
                <a:solidFill>
                  <a:srgbClr val="000000"/>
                </a:solidFill>
                <a:latin typeface="Times New Roman"/>
                <a:ea typeface="Times New Roman"/>
                <a:cs typeface="Times New Roman"/>
                <a:sym typeface="Times New Roman"/>
              </a:defRPr>
            </a:lvl1pPr>
          </a:lstStyle>
          <a:p>
            <a:pPr lvl="0">
              <a:defRPr sz="1800"/>
            </a:pPr>
            <a:r>
              <a:rPr sz="1500"/>
              <a:t>Click to edit Master text styles</a:t>
            </a:r>
          </a:p>
        </p:txBody>
      </p:sp>
      <p:sp>
        <p:nvSpPr>
          <p:cNvPr id="57" name="Shape 57"/>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50370622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_Comparison">
    <p:bg>
      <p:bgPr>
        <a:solidFill>
          <a:srgbClr val="FFFFFF"/>
        </a:solidFill>
        <a:effectLst/>
      </p:bgPr>
    </p:bg>
    <p:spTree>
      <p:nvGrpSpPr>
        <p:cNvPr id="1" name=""/>
        <p:cNvGrpSpPr/>
        <p:nvPr/>
      </p:nvGrpSpPr>
      <p:grpSpPr>
        <a:xfrm>
          <a:off x="0" y="0"/>
          <a:ext cx="0" cy="0"/>
          <a:chOff x="0" y="0"/>
          <a:chExt cx="0" cy="0"/>
        </a:xfrm>
      </p:grpSpPr>
      <p:sp>
        <p:nvSpPr>
          <p:cNvPr id="63" name="Shape 63"/>
          <p:cNvSpPr>
            <a:spLocks noGrp="1"/>
          </p:cNvSpPr>
          <p:nvPr>
            <p:ph type="title"/>
          </p:nvPr>
        </p:nvSpPr>
        <p:spPr>
          <a:xfrm>
            <a:off x="457200" y="256810"/>
            <a:ext cx="8229600" cy="1178656"/>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64" name="Shape 64"/>
          <p:cNvSpPr>
            <a:spLocks noGrp="1"/>
          </p:cNvSpPr>
          <p:nvPr>
            <p:ph type="body" idx="1"/>
          </p:nvPr>
        </p:nvSpPr>
        <p:spPr>
          <a:xfrm>
            <a:off x="457200" y="1435465"/>
            <a:ext cx="4040188" cy="739410"/>
          </a:xfrm>
          <a:prstGeom prst="rect">
            <a:avLst/>
          </a:prstGeom>
        </p:spPr>
        <p:txBody>
          <a:bodyPr anchor="b">
            <a:noAutofit/>
          </a:bodyPr>
          <a:lstStyle>
            <a:lvl1pPr marL="0" indent="0">
              <a:spcBef>
                <a:spcPts val="375"/>
              </a:spcBef>
              <a:buClrTx/>
              <a:buSzTx/>
              <a:buFontTx/>
              <a:buNone/>
              <a:defRPr sz="1800">
                <a:solidFill>
                  <a:srgbClr val="000000"/>
                </a:solidFill>
                <a:latin typeface="Times New Roman Bold"/>
                <a:ea typeface="Times New Roman Bold"/>
                <a:cs typeface="Times New Roman Bold"/>
                <a:sym typeface="Times New Roman Bold"/>
              </a:defRPr>
            </a:lvl1pPr>
          </a:lstStyle>
          <a:p>
            <a:pPr lvl="0">
              <a:defRPr sz="1800"/>
            </a:pPr>
            <a:r>
              <a:rPr sz="1800"/>
              <a:t>Click to edit Master text styles</a:t>
            </a:r>
          </a:p>
        </p:txBody>
      </p:sp>
      <p:sp>
        <p:nvSpPr>
          <p:cNvPr id="65" name="Shape 65"/>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22971484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_Title Only">
    <p:bg>
      <p:bgPr>
        <a:solidFill>
          <a:srgbClr val="FFFFFF"/>
        </a:solidFill>
        <a:effectLst/>
      </p:bgPr>
    </p:bg>
    <p:spTree>
      <p:nvGrpSpPr>
        <p:cNvPr id="1" name=""/>
        <p:cNvGrpSpPr/>
        <p:nvPr/>
      </p:nvGrpSpPr>
      <p:grpSpPr>
        <a:xfrm>
          <a:off x="0" y="0"/>
          <a:ext cx="0" cy="0"/>
          <a:chOff x="0" y="0"/>
          <a:chExt cx="0" cy="0"/>
        </a:xfrm>
      </p:grpSpPr>
      <p:sp>
        <p:nvSpPr>
          <p:cNvPr id="67" name="Shape 67"/>
          <p:cNvSpPr>
            <a:spLocks noGrp="1"/>
          </p:cNvSpPr>
          <p:nvPr>
            <p:ph type="title"/>
          </p:nvPr>
        </p:nvSpPr>
        <p:spPr>
          <a:xfrm>
            <a:off x="685800" y="609600"/>
            <a:ext cx="7772400" cy="11430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68" name="Shape 68"/>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17830145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60955260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1_Content with Caption">
    <p:bg>
      <p:bgPr>
        <a:solidFill>
          <a:srgbClr val="FFFFFF"/>
        </a:solidFill>
        <a:effectLst/>
      </p:bgPr>
    </p:bg>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4" cy="1435100"/>
          </a:xfrm>
          <a:prstGeom prst="rect">
            <a:avLst/>
          </a:prstGeom>
        </p:spPr>
        <p:txBody>
          <a:bodyPr anchor="b"/>
          <a:lstStyle>
            <a:lvl1pPr>
              <a:defRPr sz="1500" spc="0">
                <a:solidFill>
                  <a:srgbClr val="000000"/>
                </a:solidFill>
                <a:latin typeface="Times New Roman Bold"/>
                <a:ea typeface="Times New Roman Bold"/>
                <a:cs typeface="Times New Roman Bold"/>
                <a:sym typeface="Times New Roman Bold"/>
              </a:defRPr>
            </a:lvl1pPr>
          </a:lstStyle>
          <a:p>
            <a:pPr lvl="0">
              <a:defRPr sz="1800"/>
            </a:pPr>
            <a:r>
              <a:rPr sz="1500"/>
              <a:t>Click to edit Master title style</a:t>
            </a:r>
          </a:p>
        </p:txBody>
      </p:sp>
      <p:sp>
        <p:nvSpPr>
          <p:cNvPr id="73" name="Shape 73"/>
          <p:cNvSpPr>
            <a:spLocks noGrp="1"/>
          </p:cNvSpPr>
          <p:nvPr>
            <p:ph type="body" idx="1"/>
          </p:nvPr>
        </p:nvSpPr>
        <p:spPr>
          <a:xfrm>
            <a:off x="3575050" y="273050"/>
            <a:ext cx="5111750" cy="658495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74" name="Shape 74"/>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61155502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Picture with Caption">
    <p:bg>
      <p:bgPr>
        <a:solidFill>
          <a:srgbClr val="FFFFFF"/>
        </a:solidFill>
        <a:effectLst/>
      </p:bgPr>
    </p:bg>
    <p:spTree>
      <p:nvGrpSpPr>
        <p:cNvPr id="1" name=""/>
        <p:cNvGrpSpPr/>
        <p:nvPr/>
      </p:nvGrpSpPr>
      <p:grpSpPr>
        <a:xfrm>
          <a:off x="0" y="0"/>
          <a:ext cx="0" cy="0"/>
          <a:chOff x="0" y="0"/>
          <a:chExt cx="0" cy="0"/>
        </a:xfrm>
      </p:grpSpPr>
      <p:sp>
        <p:nvSpPr>
          <p:cNvPr id="76" name="Shape 76"/>
          <p:cNvSpPr>
            <a:spLocks noGrp="1"/>
          </p:cNvSpPr>
          <p:nvPr>
            <p:ph type="title"/>
          </p:nvPr>
        </p:nvSpPr>
        <p:spPr>
          <a:xfrm>
            <a:off x="1792289" y="4800600"/>
            <a:ext cx="5486401" cy="566738"/>
          </a:xfrm>
          <a:prstGeom prst="rect">
            <a:avLst/>
          </a:prstGeom>
        </p:spPr>
        <p:txBody>
          <a:bodyPr anchor="b"/>
          <a:lstStyle>
            <a:lvl1pPr>
              <a:defRPr sz="1500" spc="0">
                <a:solidFill>
                  <a:srgbClr val="000000"/>
                </a:solidFill>
                <a:latin typeface="Times New Roman Bold"/>
                <a:ea typeface="Times New Roman Bold"/>
                <a:cs typeface="Times New Roman Bold"/>
                <a:sym typeface="Times New Roman Bold"/>
              </a:defRPr>
            </a:lvl1pPr>
          </a:lstStyle>
          <a:p>
            <a:pPr lvl="0">
              <a:defRPr sz="1800"/>
            </a:pPr>
            <a:r>
              <a:rPr sz="1500"/>
              <a:t>Click to edit Master title style</a:t>
            </a:r>
          </a:p>
        </p:txBody>
      </p:sp>
      <p:sp>
        <p:nvSpPr>
          <p:cNvPr id="77" name="Shape 77"/>
          <p:cNvSpPr>
            <a:spLocks noGrp="1"/>
          </p:cNvSpPr>
          <p:nvPr>
            <p:ph type="body" idx="1"/>
          </p:nvPr>
        </p:nvSpPr>
        <p:spPr>
          <a:xfrm>
            <a:off x="1792289" y="5367339"/>
            <a:ext cx="5486401" cy="804863"/>
          </a:xfrm>
          <a:prstGeom prst="rect">
            <a:avLst/>
          </a:prstGeom>
        </p:spPr>
        <p:txBody>
          <a:bodyPr>
            <a:noAutofit/>
          </a:bodyPr>
          <a:lstStyle>
            <a:lvl1pPr marL="0" indent="0">
              <a:spcBef>
                <a:spcPts val="225"/>
              </a:spcBef>
              <a:buClrTx/>
              <a:buSzTx/>
              <a:buFontTx/>
              <a:buNone/>
              <a:defRPr sz="1050">
                <a:solidFill>
                  <a:srgbClr val="000000"/>
                </a:solidFill>
                <a:latin typeface="Times New Roman"/>
                <a:ea typeface="Times New Roman"/>
                <a:cs typeface="Times New Roman"/>
                <a:sym typeface="Times New Roman"/>
              </a:defRPr>
            </a:lvl1pPr>
          </a:lstStyle>
          <a:p>
            <a:pPr lvl="0">
              <a:defRPr sz="1800"/>
            </a:pPr>
            <a:r>
              <a:rPr sz="1050"/>
              <a:t>Click to edit Master text styles</a:t>
            </a:r>
          </a:p>
        </p:txBody>
      </p:sp>
      <p:sp>
        <p:nvSpPr>
          <p:cNvPr id="78" name="Shape 78"/>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42307397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77295-402B-484E-9067-042621D8D9AC}"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36354221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Title and Vertical Text">
    <p:bg>
      <p:bgPr>
        <a:solidFill>
          <a:srgbClr val="FFFFFF"/>
        </a:solidFill>
        <a:effectLst/>
      </p:bgPr>
    </p:bg>
    <p:spTree>
      <p:nvGrpSpPr>
        <p:cNvPr id="1" name=""/>
        <p:cNvGrpSpPr/>
        <p:nvPr/>
      </p:nvGrpSpPr>
      <p:grpSpPr>
        <a:xfrm>
          <a:off x="0" y="0"/>
          <a:ext cx="0" cy="0"/>
          <a:chOff x="0" y="0"/>
          <a:chExt cx="0" cy="0"/>
        </a:xfrm>
      </p:grpSpPr>
      <p:sp>
        <p:nvSpPr>
          <p:cNvPr id="80" name="Shape 80"/>
          <p:cNvSpPr>
            <a:spLocks noGrp="1"/>
          </p:cNvSpPr>
          <p:nvPr>
            <p:ph type="title"/>
          </p:nvPr>
        </p:nvSpPr>
        <p:spPr>
          <a:xfrm>
            <a:off x="685800" y="381000"/>
            <a:ext cx="7772400" cy="16002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81" name="Shape 81"/>
          <p:cNvSpPr>
            <a:spLocks noGrp="1"/>
          </p:cNvSpPr>
          <p:nvPr>
            <p:ph type="body" idx="1"/>
          </p:nvPr>
        </p:nvSpPr>
        <p:spPr>
          <a:xfrm>
            <a:off x="685800" y="1981200"/>
            <a:ext cx="7772400" cy="48768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82" name="Shape 82"/>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060604371"/>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_Vertical Title and Text">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title"/>
          </p:nvPr>
        </p:nvSpPr>
        <p:spPr>
          <a:xfrm>
            <a:off x="6515100" y="0"/>
            <a:ext cx="1943100" cy="67056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85" name="Shape 85"/>
          <p:cNvSpPr>
            <a:spLocks noGrp="1"/>
          </p:cNvSpPr>
          <p:nvPr>
            <p:ph type="body" idx="1"/>
          </p:nvPr>
        </p:nvSpPr>
        <p:spPr>
          <a:xfrm>
            <a:off x="685800" y="609600"/>
            <a:ext cx="5676900" cy="62484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86" name="Shape 86"/>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2354588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FFFFFF"/>
        </a:solidFill>
        <a:effectLst/>
      </p:bgPr>
    </p:bg>
    <p:spTree>
      <p:nvGrpSpPr>
        <p:cNvPr id="1" name=""/>
        <p:cNvGrpSpPr/>
        <p:nvPr/>
      </p:nvGrpSpPr>
      <p:grpSpPr>
        <a:xfrm>
          <a:off x="0" y="0"/>
          <a:ext cx="0" cy="0"/>
          <a:chOff x="0" y="0"/>
          <a:chExt cx="0" cy="0"/>
        </a:xfrm>
      </p:grpSpPr>
      <p:sp>
        <p:nvSpPr>
          <p:cNvPr id="92" name="Shape 92"/>
          <p:cNvSpPr>
            <a:spLocks noGrp="1"/>
          </p:cNvSpPr>
          <p:nvPr>
            <p:ph type="title"/>
          </p:nvPr>
        </p:nvSpPr>
        <p:spPr>
          <a:xfrm>
            <a:off x="685800" y="381000"/>
            <a:ext cx="7772400" cy="16002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93" name="Shape 93"/>
          <p:cNvSpPr>
            <a:spLocks noGrp="1"/>
          </p:cNvSpPr>
          <p:nvPr>
            <p:ph type="body" idx="1"/>
          </p:nvPr>
        </p:nvSpPr>
        <p:spPr>
          <a:xfrm>
            <a:off x="685800" y="1981200"/>
            <a:ext cx="7772400" cy="48768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94" name="Shape 94"/>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86828660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2_Section Header">
    <p:bg>
      <p:bgPr>
        <a:solidFill>
          <a:srgbClr val="FFFFFF"/>
        </a:solid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722313" y="4406902"/>
            <a:ext cx="7772401" cy="1362075"/>
          </a:xfrm>
          <a:prstGeom prst="rect">
            <a:avLst/>
          </a:prstGeom>
        </p:spPr>
        <p:txBody>
          <a:bodyPr/>
          <a:lstStyle>
            <a:lvl1pPr>
              <a:defRPr cap="all" spc="0">
                <a:solidFill>
                  <a:srgbClr val="000000"/>
                </a:solidFill>
                <a:latin typeface="Times New Roman Bold"/>
                <a:ea typeface="Times New Roman Bold"/>
                <a:cs typeface="Times New Roman Bold"/>
                <a:sym typeface="Times New Roman Bold"/>
              </a:defRPr>
            </a:lvl1pPr>
          </a:lstStyle>
          <a:p>
            <a:pPr lvl="0">
              <a:defRPr sz="1800" cap="none"/>
            </a:pPr>
            <a:r>
              <a:rPr sz="3000" cap="all"/>
              <a:t>Click to edit Master title style</a:t>
            </a:r>
          </a:p>
        </p:txBody>
      </p:sp>
      <p:sp>
        <p:nvSpPr>
          <p:cNvPr id="97" name="Shape 97"/>
          <p:cNvSpPr>
            <a:spLocks noGrp="1"/>
          </p:cNvSpPr>
          <p:nvPr>
            <p:ph type="body" idx="1"/>
          </p:nvPr>
        </p:nvSpPr>
        <p:spPr>
          <a:xfrm>
            <a:off x="722313" y="2906713"/>
            <a:ext cx="7772401" cy="1500188"/>
          </a:xfrm>
          <a:prstGeom prst="rect">
            <a:avLst/>
          </a:prstGeom>
        </p:spPr>
        <p:txBody>
          <a:bodyPr anchor="b">
            <a:noAutofit/>
          </a:bodyPr>
          <a:lstStyle>
            <a:lvl1pPr marL="0" indent="0">
              <a:spcBef>
                <a:spcPts val="300"/>
              </a:spcBef>
              <a:buClrTx/>
              <a:buSzTx/>
              <a:buFontTx/>
              <a:buNone/>
              <a:defRPr sz="1500">
                <a:solidFill>
                  <a:srgbClr val="000000"/>
                </a:solidFill>
                <a:latin typeface="Times New Roman"/>
                <a:ea typeface="Times New Roman"/>
                <a:cs typeface="Times New Roman"/>
                <a:sym typeface="Times New Roman"/>
              </a:defRPr>
            </a:lvl1pPr>
          </a:lstStyle>
          <a:p>
            <a:pPr lvl="0">
              <a:defRPr sz="1800"/>
            </a:pPr>
            <a:r>
              <a:rPr sz="1500"/>
              <a:t>Click to edit Master text styles</a:t>
            </a:r>
          </a:p>
        </p:txBody>
      </p:sp>
      <p:sp>
        <p:nvSpPr>
          <p:cNvPr id="98" name="Shape 98"/>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66938875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FFFFFF"/>
        </a:solid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xfrm>
            <a:off x="685800" y="381000"/>
            <a:ext cx="7772400" cy="16002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101" name="Shape 101"/>
          <p:cNvSpPr>
            <a:spLocks noGrp="1"/>
          </p:cNvSpPr>
          <p:nvPr>
            <p:ph type="body" idx="1"/>
          </p:nvPr>
        </p:nvSpPr>
        <p:spPr>
          <a:xfrm>
            <a:off x="685800" y="1981200"/>
            <a:ext cx="3810000" cy="4876800"/>
          </a:xfrm>
          <a:prstGeom prst="rect">
            <a:avLst/>
          </a:prstGeom>
        </p:spPr>
        <p:txBody>
          <a:bodyPr>
            <a:noAutofit/>
          </a:bodyPr>
          <a:lstStyle>
            <a:lvl1pPr marL="257175">
              <a:spcBef>
                <a:spcPts val="450"/>
              </a:spcBef>
              <a:buClrTx/>
              <a:buSzPct val="100000"/>
              <a:buFontTx/>
              <a:buChar char="•"/>
              <a:defRPr sz="2100">
                <a:solidFill>
                  <a:srgbClr val="000000"/>
                </a:solidFill>
                <a:latin typeface="Times New Roman"/>
                <a:ea typeface="Times New Roman"/>
                <a:cs typeface="Times New Roman"/>
                <a:sym typeface="Times New Roman"/>
              </a:defRPr>
            </a:lvl1pPr>
            <a:lvl2pPr marL="592931" indent="-250031">
              <a:spcBef>
                <a:spcPts val="450"/>
              </a:spcBef>
              <a:buClrTx/>
              <a:buSzPct val="100000"/>
              <a:buFontTx/>
              <a:buChar char="–"/>
              <a:defRPr sz="2100">
                <a:solidFill>
                  <a:srgbClr val="000000"/>
                </a:solidFill>
                <a:latin typeface="Times New Roman"/>
                <a:ea typeface="Times New Roman"/>
                <a:cs typeface="Times New Roman"/>
                <a:sym typeface="Times New Roman"/>
              </a:defRPr>
            </a:lvl2pPr>
            <a:lvl3pPr marL="925829" indent="-240029">
              <a:spcBef>
                <a:spcPts val="450"/>
              </a:spcBef>
              <a:buClrTx/>
              <a:buFontTx/>
              <a:buChar char="•"/>
              <a:defRPr sz="2100">
                <a:solidFill>
                  <a:srgbClr val="000000"/>
                </a:solidFill>
                <a:latin typeface="Times New Roman"/>
                <a:ea typeface="Times New Roman"/>
                <a:cs typeface="Times New Roman"/>
                <a:sym typeface="Times New Roman"/>
              </a:defRPr>
            </a:lvl3pPr>
            <a:lvl4pPr marL="1295400" indent="-266700">
              <a:spcBef>
                <a:spcPts val="450"/>
              </a:spcBef>
              <a:buClrTx/>
              <a:buFontTx/>
              <a:buChar char="–"/>
              <a:defRPr sz="2100">
                <a:solidFill>
                  <a:srgbClr val="000000"/>
                </a:solidFill>
                <a:latin typeface="Times New Roman"/>
                <a:ea typeface="Times New Roman"/>
                <a:cs typeface="Times New Roman"/>
                <a:sym typeface="Times New Roman"/>
              </a:defRPr>
            </a:lvl4pPr>
            <a:lvl5pPr marL="1638300" indent="-266700">
              <a:spcBef>
                <a:spcPts val="450"/>
              </a:spcBef>
              <a:buClrTx/>
              <a:buFontTx/>
              <a:buChar char="»"/>
              <a:defRPr sz="2100">
                <a:solidFill>
                  <a:srgbClr val="000000"/>
                </a:solidFill>
                <a:latin typeface="Times New Roman"/>
                <a:ea typeface="Times New Roman"/>
                <a:cs typeface="Times New Roman"/>
                <a:sym typeface="Times New Roman"/>
              </a:defRPr>
            </a:lvl5pPr>
          </a:lstStyle>
          <a:p>
            <a:pPr lvl="0">
              <a:defRPr sz="1800"/>
            </a:pPr>
            <a:r>
              <a:rPr sz="2100"/>
              <a:t>Click to edit Master text styles</a:t>
            </a:r>
          </a:p>
          <a:p>
            <a:pPr lvl="1">
              <a:defRPr sz="1800"/>
            </a:pPr>
            <a:r>
              <a:rPr sz="2100"/>
              <a:t>Second level</a:t>
            </a:r>
          </a:p>
          <a:p>
            <a:pPr lvl="2">
              <a:defRPr sz="1800"/>
            </a:pPr>
            <a:r>
              <a:rPr sz="2100"/>
              <a:t>Third level</a:t>
            </a:r>
          </a:p>
          <a:p>
            <a:pPr lvl="3">
              <a:defRPr sz="1800"/>
            </a:pPr>
            <a:r>
              <a:rPr sz="2100"/>
              <a:t>Fourth level</a:t>
            </a:r>
          </a:p>
          <a:p>
            <a:pPr lvl="4">
              <a:defRPr sz="1800"/>
            </a:pPr>
            <a:r>
              <a:rPr sz="2100"/>
              <a:t>Fifth level</a:t>
            </a:r>
          </a:p>
        </p:txBody>
      </p:sp>
      <p:sp>
        <p:nvSpPr>
          <p:cNvPr id="102" name="Shape 102"/>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361905971"/>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2_Comparison">
    <p:bg>
      <p:bgPr>
        <a:solidFill>
          <a:srgbClr val="FFFFFF"/>
        </a:solidFill>
        <a:effectLst/>
      </p:bgPr>
    </p:bg>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256810"/>
            <a:ext cx="8229600" cy="1178656"/>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105" name="Shape 105"/>
          <p:cNvSpPr>
            <a:spLocks noGrp="1"/>
          </p:cNvSpPr>
          <p:nvPr>
            <p:ph type="body" idx="1"/>
          </p:nvPr>
        </p:nvSpPr>
        <p:spPr>
          <a:xfrm>
            <a:off x="457200" y="1435465"/>
            <a:ext cx="4040188" cy="739410"/>
          </a:xfrm>
          <a:prstGeom prst="rect">
            <a:avLst/>
          </a:prstGeom>
        </p:spPr>
        <p:txBody>
          <a:bodyPr anchor="b">
            <a:noAutofit/>
          </a:bodyPr>
          <a:lstStyle>
            <a:lvl1pPr marL="0" indent="0">
              <a:spcBef>
                <a:spcPts val="375"/>
              </a:spcBef>
              <a:buClrTx/>
              <a:buSzTx/>
              <a:buFontTx/>
              <a:buNone/>
              <a:defRPr sz="1800">
                <a:solidFill>
                  <a:srgbClr val="000000"/>
                </a:solidFill>
                <a:latin typeface="Times New Roman Bold"/>
                <a:ea typeface="Times New Roman Bold"/>
                <a:cs typeface="Times New Roman Bold"/>
                <a:sym typeface="Times New Roman Bold"/>
              </a:defRPr>
            </a:lvl1pPr>
          </a:lstStyle>
          <a:p>
            <a:pPr lvl="0">
              <a:defRPr sz="1800"/>
            </a:pPr>
            <a:r>
              <a:rPr sz="1800"/>
              <a:t>Click to edit Master text styles</a:t>
            </a:r>
          </a:p>
        </p:txBody>
      </p:sp>
      <p:sp>
        <p:nvSpPr>
          <p:cNvPr id="106" name="Shape 106"/>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9891174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2_Title Only">
    <p:bg>
      <p:bgPr>
        <a:solidFill>
          <a:srgbClr val="FFFFFF"/>
        </a:solidFill>
        <a:effectLst/>
      </p:bgPr>
    </p:bg>
    <p:spTree>
      <p:nvGrpSpPr>
        <p:cNvPr id="1" name=""/>
        <p:cNvGrpSpPr/>
        <p:nvPr/>
      </p:nvGrpSpPr>
      <p:grpSpPr>
        <a:xfrm>
          <a:off x="0" y="0"/>
          <a:ext cx="0" cy="0"/>
          <a:chOff x="0" y="0"/>
          <a:chExt cx="0" cy="0"/>
        </a:xfrm>
      </p:grpSpPr>
      <p:sp>
        <p:nvSpPr>
          <p:cNvPr id="108" name="Shape 108"/>
          <p:cNvSpPr>
            <a:spLocks noGrp="1"/>
          </p:cNvSpPr>
          <p:nvPr>
            <p:ph type="title"/>
          </p:nvPr>
        </p:nvSpPr>
        <p:spPr>
          <a:xfrm>
            <a:off x="685800" y="609600"/>
            <a:ext cx="7772400" cy="11430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109" name="Shape 109"/>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12901755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Blank">
    <p:bg>
      <p:bgPr>
        <a:solidFill>
          <a:srgbClr val="FFFFFF"/>
        </a:solidFill>
        <a:effectLst/>
      </p:bgPr>
    </p:bg>
    <p:spTree>
      <p:nvGrpSpPr>
        <p:cNvPr id="1" name=""/>
        <p:cNvGrpSpPr/>
        <p:nvPr/>
      </p:nvGrpSpPr>
      <p:grpSpPr>
        <a:xfrm>
          <a:off x="0" y="0"/>
          <a:ext cx="0" cy="0"/>
          <a:chOff x="0" y="0"/>
          <a:chExt cx="0" cy="0"/>
        </a:xfrm>
      </p:grpSpPr>
      <p:sp>
        <p:nvSpPr>
          <p:cNvPr id="111" name="Shape 111"/>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80402862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2_Content with Caption">
    <p:bg>
      <p:bgPr>
        <a:solidFill>
          <a:srgbClr val="FFFFFF"/>
        </a:solidFill>
        <a:effectLst/>
      </p:bgPr>
    </p:bg>
    <p:spTree>
      <p:nvGrpSpPr>
        <p:cNvPr id="1" name=""/>
        <p:cNvGrpSpPr/>
        <p:nvPr/>
      </p:nvGrpSpPr>
      <p:grpSpPr>
        <a:xfrm>
          <a:off x="0" y="0"/>
          <a:ext cx="0" cy="0"/>
          <a:chOff x="0" y="0"/>
          <a:chExt cx="0" cy="0"/>
        </a:xfrm>
      </p:grpSpPr>
      <p:sp>
        <p:nvSpPr>
          <p:cNvPr id="113" name="Shape 113"/>
          <p:cNvSpPr>
            <a:spLocks noGrp="1"/>
          </p:cNvSpPr>
          <p:nvPr>
            <p:ph type="title"/>
          </p:nvPr>
        </p:nvSpPr>
        <p:spPr>
          <a:xfrm>
            <a:off x="457200" y="0"/>
            <a:ext cx="3008314" cy="1435100"/>
          </a:xfrm>
          <a:prstGeom prst="rect">
            <a:avLst/>
          </a:prstGeom>
        </p:spPr>
        <p:txBody>
          <a:bodyPr anchor="b"/>
          <a:lstStyle>
            <a:lvl1pPr>
              <a:defRPr sz="1500" spc="0">
                <a:solidFill>
                  <a:srgbClr val="000000"/>
                </a:solidFill>
                <a:latin typeface="Times New Roman Bold"/>
                <a:ea typeface="Times New Roman Bold"/>
                <a:cs typeface="Times New Roman Bold"/>
                <a:sym typeface="Times New Roman Bold"/>
              </a:defRPr>
            </a:lvl1pPr>
          </a:lstStyle>
          <a:p>
            <a:pPr lvl="0">
              <a:defRPr sz="1800"/>
            </a:pPr>
            <a:r>
              <a:rPr sz="1500"/>
              <a:t>Click to edit Master title style</a:t>
            </a:r>
          </a:p>
        </p:txBody>
      </p:sp>
      <p:sp>
        <p:nvSpPr>
          <p:cNvPr id="114" name="Shape 114"/>
          <p:cNvSpPr>
            <a:spLocks noGrp="1"/>
          </p:cNvSpPr>
          <p:nvPr>
            <p:ph type="body" idx="1"/>
          </p:nvPr>
        </p:nvSpPr>
        <p:spPr>
          <a:xfrm>
            <a:off x="3575050" y="273050"/>
            <a:ext cx="5111750" cy="658495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115" name="Shape 115"/>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00205180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2_Picture with Caption">
    <p:bg>
      <p:bgPr>
        <a:solidFill>
          <a:srgbClr val="FFFFFF"/>
        </a:soli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1792289" y="4800600"/>
            <a:ext cx="5486401" cy="566738"/>
          </a:xfrm>
          <a:prstGeom prst="rect">
            <a:avLst/>
          </a:prstGeom>
        </p:spPr>
        <p:txBody>
          <a:bodyPr anchor="b"/>
          <a:lstStyle>
            <a:lvl1pPr>
              <a:defRPr sz="1500" spc="0">
                <a:solidFill>
                  <a:srgbClr val="000000"/>
                </a:solidFill>
                <a:latin typeface="Times New Roman Bold"/>
                <a:ea typeface="Times New Roman Bold"/>
                <a:cs typeface="Times New Roman Bold"/>
                <a:sym typeface="Times New Roman Bold"/>
              </a:defRPr>
            </a:lvl1pPr>
          </a:lstStyle>
          <a:p>
            <a:pPr lvl="0">
              <a:defRPr sz="1800"/>
            </a:pPr>
            <a:r>
              <a:rPr sz="1500"/>
              <a:t>Click to edit Master title style</a:t>
            </a:r>
          </a:p>
        </p:txBody>
      </p:sp>
      <p:sp>
        <p:nvSpPr>
          <p:cNvPr id="118" name="Shape 118"/>
          <p:cNvSpPr>
            <a:spLocks noGrp="1"/>
          </p:cNvSpPr>
          <p:nvPr>
            <p:ph type="body" idx="1"/>
          </p:nvPr>
        </p:nvSpPr>
        <p:spPr>
          <a:xfrm>
            <a:off x="1792289" y="5367339"/>
            <a:ext cx="5486401" cy="804863"/>
          </a:xfrm>
          <a:prstGeom prst="rect">
            <a:avLst/>
          </a:prstGeom>
        </p:spPr>
        <p:txBody>
          <a:bodyPr>
            <a:noAutofit/>
          </a:bodyPr>
          <a:lstStyle>
            <a:lvl1pPr marL="0" indent="0">
              <a:spcBef>
                <a:spcPts val="225"/>
              </a:spcBef>
              <a:buClrTx/>
              <a:buSzTx/>
              <a:buFontTx/>
              <a:buNone/>
              <a:defRPr sz="1050">
                <a:solidFill>
                  <a:srgbClr val="000000"/>
                </a:solidFill>
                <a:latin typeface="Times New Roman"/>
                <a:ea typeface="Times New Roman"/>
                <a:cs typeface="Times New Roman"/>
                <a:sym typeface="Times New Roman"/>
              </a:defRPr>
            </a:lvl1pPr>
          </a:lstStyle>
          <a:p>
            <a:pPr lvl="0">
              <a:defRPr sz="1800"/>
            </a:pPr>
            <a:r>
              <a:rPr sz="1050"/>
              <a:t>Click to edit Master text styles</a:t>
            </a:r>
          </a:p>
        </p:txBody>
      </p:sp>
      <p:sp>
        <p:nvSpPr>
          <p:cNvPr id="119" name="Shape 119"/>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70591641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77295-402B-484E-9067-042621D8D9AC}"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7D554-03B3-41CE-95EC-A019BB5574B6}" type="slidenum">
              <a:rPr lang="en-US" smtClean="0"/>
              <a:t>‹#›</a:t>
            </a:fld>
            <a:endParaRPr lang="en-US"/>
          </a:p>
        </p:txBody>
      </p:sp>
    </p:spTree>
    <p:extLst>
      <p:ext uri="{BB962C8B-B14F-4D97-AF65-F5344CB8AC3E}">
        <p14:creationId xmlns:p14="http://schemas.microsoft.com/office/powerpoint/2010/main" val="4699081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2_Title and Vertical Text">
    <p:bg>
      <p:bgPr>
        <a:solidFill>
          <a:srgbClr val="FFFFFF"/>
        </a:solidFill>
        <a:effectLst/>
      </p:bgPr>
    </p:bg>
    <p:spTree>
      <p:nvGrpSpPr>
        <p:cNvPr id="1" name=""/>
        <p:cNvGrpSpPr/>
        <p:nvPr/>
      </p:nvGrpSpPr>
      <p:grpSpPr>
        <a:xfrm>
          <a:off x="0" y="0"/>
          <a:ext cx="0" cy="0"/>
          <a:chOff x="0" y="0"/>
          <a:chExt cx="0" cy="0"/>
        </a:xfrm>
      </p:grpSpPr>
      <p:sp>
        <p:nvSpPr>
          <p:cNvPr id="121" name="Shape 121"/>
          <p:cNvSpPr>
            <a:spLocks noGrp="1"/>
          </p:cNvSpPr>
          <p:nvPr>
            <p:ph type="title"/>
          </p:nvPr>
        </p:nvSpPr>
        <p:spPr>
          <a:xfrm>
            <a:off x="685800" y="381000"/>
            <a:ext cx="7772400" cy="16002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122" name="Shape 122"/>
          <p:cNvSpPr>
            <a:spLocks noGrp="1"/>
          </p:cNvSpPr>
          <p:nvPr>
            <p:ph type="body" idx="1"/>
          </p:nvPr>
        </p:nvSpPr>
        <p:spPr>
          <a:xfrm>
            <a:off x="685800" y="1981200"/>
            <a:ext cx="7772400" cy="48768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123" name="Shape 123"/>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32954156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2_Vertical Title and Text">
    <p:bg>
      <p:bgPr>
        <a:solidFill>
          <a:srgbClr val="FFFFFF"/>
        </a:solidFill>
        <a:effectLst/>
      </p:bgPr>
    </p:bg>
    <p:spTree>
      <p:nvGrpSpPr>
        <p:cNvPr id="1" name=""/>
        <p:cNvGrpSpPr/>
        <p:nvPr/>
      </p:nvGrpSpPr>
      <p:grpSpPr>
        <a:xfrm>
          <a:off x="0" y="0"/>
          <a:ext cx="0" cy="0"/>
          <a:chOff x="0" y="0"/>
          <a:chExt cx="0" cy="0"/>
        </a:xfrm>
      </p:grpSpPr>
      <p:sp>
        <p:nvSpPr>
          <p:cNvPr id="125" name="Shape 125"/>
          <p:cNvSpPr>
            <a:spLocks noGrp="1"/>
          </p:cNvSpPr>
          <p:nvPr>
            <p:ph type="title"/>
          </p:nvPr>
        </p:nvSpPr>
        <p:spPr>
          <a:xfrm>
            <a:off x="6515100" y="0"/>
            <a:ext cx="1943100" cy="6705600"/>
          </a:xfrm>
          <a:prstGeom prst="rect">
            <a:avLst/>
          </a:prstGeom>
        </p:spPr>
        <p:txBody>
          <a:bodyPr anchor="ctr"/>
          <a:lstStyle>
            <a:lvl1pPr algn="ctr">
              <a:defRPr sz="3300" spc="0">
                <a:solidFill>
                  <a:srgbClr val="000000"/>
                </a:solidFill>
                <a:latin typeface="Times New Roman"/>
                <a:ea typeface="Times New Roman"/>
                <a:cs typeface="Times New Roman"/>
                <a:sym typeface="Times New Roman"/>
              </a:defRPr>
            </a:lvl1pPr>
          </a:lstStyle>
          <a:p>
            <a:pPr lvl="0">
              <a:defRPr sz="1800"/>
            </a:pPr>
            <a:r>
              <a:rPr sz="3300"/>
              <a:t>Click to edit Master title style</a:t>
            </a:r>
          </a:p>
        </p:txBody>
      </p:sp>
      <p:sp>
        <p:nvSpPr>
          <p:cNvPr id="126" name="Shape 126"/>
          <p:cNvSpPr>
            <a:spLocks noGrp="1"/>
          </p:cNvSpPr>
          <p:nvPr>
            <p:ph type="body" idx="1"/>
          </p:nvPr>
        </p:nvSpPr>
        <p:spPr>
          <a:xfrm>
            <a:off x="685800" y="609600"/>
            <a:ext cx="5676900" cy="6248400"/>
          </a:xfrm>
          <a:prstGeom prst="rect">
            <a:avLst/>
          </a:prstGeom>
        </p:spPr>
        <p:txBody>
          <a:bodyPr>
            <a:noAutofit/>
          </a:bodyPr>
          <a:lstStyle>
            <a:lvl1pPr marL="257175">
              <a:buClrTx/>
              <a:buSzPct val="100000"/>
              <a:buFontTx/>
              <a:buChar char="•"/>
              <a:defRPr sz="2400">
                <a:solidFill>
                  <a:srgbClr val="000000"/>
                </a:solidFill>
                <a:latin typeface="Times New Roman"/>
                <a:ea typeface="Times New Roman"/>
                <a:cs typeface="Times New Roman"/>
                <a:sym typeface="Times New Roman"/>
              </a:defRPr>
            </a:lvl1pPr>
            <a:lvl2pPr marL="587828" indent="-244928">
              <a:buClrTx/>
              <a:buSzPct val="100000"/>
              <a:buFontTx/>
              <a:buChar char="–"/>
              <a:defRPr sz="2400">
                <a:solidFill>
                  <a:srgbClr val="000000"/>
                </a:solidFill>
                <a:latin typeface="Times New Roman"/>
                <a:ea typeface="Times New Roman"/>
                <a:cs typeface="Times New Roman"/>
                <a:sym typeface="Times New Roman"/>
              </a:defRPr>
            </a:lvl2pPr>
            <a:lvl3pPr marL="914400" indent="-228600">
              <a:buClrTx/>
              <a:buFontTx/>
              <a:buChar char="•"/>
              <a:defRPr sz="2400">
                <a:solidFill>
                  <a:srgbClr val="000000"/>
                </a:solidFill>
                <a:latin typeface="Times New Roman"/>
                <a:ea typeface="Times New Roman"/>
                <a:cs typeface="Times New Roman"/>
                <a:sym typeface="Times New Roman"/>
              </a:defRPr>
            </a:lvl3pPr>
            <a:lvl4pPr marL="1303020" indent="-274320">
              <a:buClrTx/>
              <a:buFontTx/>
              <a:buChar char="–"/>
              <a:defRPr sz="2400">
                <a:solidFill>
                  <a:srgbClr val="000000"/>
                </a:solidFill>
                <a:latin typeface="Times New Roman"/>
                <a:ea typeface="Times New Roman"/>
                <a:cs typeface="Times New Roman"/>
                <a:sym typeface="Times New Roman"/>
              </a:defRPr>
            </a:lvl4pPr>
            <a:lvl5pPr marL="1645920" indent="-274320">
              <a:buClrTx/>
              <a:buFontTx/>
              <a:buChar char="»"/>
              <a:defRPr sz="2400">
                <a:solidFill>
                  <a:srgbClr val="000000"/>
                </a:solidFill>
                <a:latin typeface="Times New Roman"/>
                <a:ea typeface="Times New Roman"/>
                <a:cs typeface="Times New Roman"/>
                <a:sym typeface="Times New Roman"/>
              </a:defRPr>
            </a:lvl5pPr>
          </a:lstStyle>
          <a:p>
            <a:pPr lvl="0">
              <a:defRPr sz="1800"/>
            </a:pPr>
            <a:r>
              <a:rPr sz="2400"/>
              <a:t>Click to edit Master text styles</a:t>
            </a:r>
          </a:p>
          <a:p>
            <a:pPr lvl="1">
              <a:defRPr sz="1800"/>
            </a:pPr>
            <a:r>
              <a:rPr sz="2400"/>
              <a:t>Second level</a:t>
            </a:r>
          </a:p>
          <a:p>
            <a:pPr lvl="2">
              <a:defRPr sz="1800"/>
            </a:pPr>
            <a:r>
              <a:rPr sz="2400"/>
              <a:t>Third level</a:t>
            </a:r>
          </a:p>
          <a:p>
            <a:pPr lvl="3">
              <a:defRPr sz="1800"/>
            </a:pPr>
            <a:r>
              <a:rPr sz="2400"/>
              <a:t>Fourth level</a:t>
            </a:r>
          </a:p>
          <a:p>
            <a:pPr lvl="4">
              <a:defRPr sz="1800"/>
            </a:pPr>
            <a:r>
              <a:rPr sz="2400"/>
              <a:t>Fifth level</a:t>
            </a:r>
          </a:p>
        </p:txBody>
      </p:sp>
      <p:sp>
        <p:nvSpPr>
          <p:cNvPr id="127" name="Shape 127"/>
          <p:cNvSpPr>
            <a:spLocks noGrp="1"/>
          </p:cNvSpPr>
          <p:nvPr>
            <p:ph type="sldNum" sz="quarter" idx="2"/>
          </p:nvPr>
        </p:nvSpPr>
        <p:spPr>
          <a:xfrm>
            <a:off x="6553200" y="6248402"/>
            <a:ext cx="1905000" cy="253916"/>
          </a:xfrm>
          <a:prstGeom prst="rect">
            <a:avLst/>
          </a:prstGeom>
        </p:spPr>
        <p:txBody>
          <a:bodyPr anchor="t"/>
          <a:lstStyle>
            <a:lvl1pPr algn="r">
              <a:defRPr sz="1050">
                <a:solidFill>
                  <a:srgbClr val="000000"/>
                </a:solidFill>
                <a:latin typeface="Times New Roman"/>
                <a:ea typeface="Times New Roman"/>
                <a:cs typeface="Times New Roman"/>
                <a:sym typeface="Times New Roman"/>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34675574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29" name="Shape 129"/>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130" name="Shape 130"/>
          <p:cNvSpPr/>
          <p:nvPr/>
        </p:nvSpPr>
        <p:spPr>
          <a:xfrm>
            <a:off x="-1" y="-2"/>
            <a:ext cx="365762" cy="6854458"/>
          </a:xfrm>
          <a:prstGeom prst="rect">
            <a:avLst/>
          </a:prstGeom>
          <a:solidFill>
            <a:srgbClr val="FFFFF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1" name="Shape 131"/>
          <p:cNvSpPr/>
          <p:nvPr/>
        </p:nvSpPr>
        <p:spPr>
          <a:xfrm>
            <a:off x="309558" y="680478"/>
            <a:ext cx="45721"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2" name="Shape 132"/>
          <p:cNvSpPr/>
          <p:nvPr/>
        </p:nvSpPr>
        <p:spPr>
          <a:xfrm>
            <a:off x="269073"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3" name="Shape 133"/>
          <p:cNvSpPr/>
          <p:nvPr/>
        </p:nvSpPr>
        <p:spPr>
          <a:xfrm>
            <a:off x="25002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4" name="Shape 134"/>
          <p:cNvSpPr/>
          <p:nvPr/>
        </p:nvSpPr>
        <p:spPr>
          <a:xfrm>
            <a:off x="221769"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5" name="Shape 135"/>
          <p:cNvSpPr>
            <a:spLocks noGrp="1"/>
          </p:cNvSpPr>
          <p:nvPr>
            <p:ph type="title"/>
          </p:nvPr>
        </p:nvSpPr>
        <p:spPr>
          <a:xfrm>
            <a:off x="914400" y="4343400"/>
            <a:ext cx="7772400" cy="2514600"/>
          </a:xfrm>
          <a:prstGeom prst="rect">
            <a:avLst/>
          </a:prstGeom>
        </p:spPr>
        <p:txBody>
          <a:bodyPr/>
          <a:lstStyle>
            <a:lvl1pPr marR="6858">
              <a:defRPr b="1" cap="all" spc="0"/>
            </a:lvl1pPr>
          </a:lstStyle>
          <a:p>
            <a:pPr lvl="0">
              <a:defRPr sz="1800" b="0" cap="none">
                <a:solidFill>
                  <a:srgbClr val="000000"/>
                </a:solidFill>
              </a:defRPr>
            </a:pPr>
            <a:r>
              <a:rPr sz="3000" b="1" cap="all">
                <a:solidFill>
                  <a:srgbClr val="D6ECFF"/>
                </a:solidFill>
              </a:rPr>
              <a:t>Click to edit Master title style</a:t>
            </a:r>
          </a:p>
        </p:txBody>
      </p:sp>
      <p:sp>
        <p:nvSpPr>
          <p:cNvPr id="136" name="Shape 136"/>
          <p:cNvSpPr>
            <a:spLocks noGrp="1"/>
          </p:cNvSpPr>
          <p:nvPr>
            <p:ph type="body" idx="1"/>
          </p:nvPr>
        </p:nvSpPr>
        <p:spPr>
          <a:xfrm>
            <a:off x="914400" y="1120141"/>
            <a:ext cx="7772400" cy="3223261"/>
          </a:xfrm>
          <a:prstGeom prst="rect">
            <a:avLst/>
          </a:prstGeom>
        </p:spPr>
        <p:txBody>
          <a:bodyPr anchor="b"/>
          <a:lstStyle>
            <a:lvl1pPr marL="0" indent="0">
              <a:spcBef>
                <a:spcPts val="0"/>
              </a:spcBef>
              <a:buClrTx/>
              <a:buSzTx/>
              <a:buFontTx/>
              <a:buNone/>
              <a:defRPr sz="1500"/>
            </a:lvl1pPr>
          </a:lstStyle>
          <a:p>
            <a:pPr lvl="0">
              <a:defRPr sz="1800">
                <a:solidFill>
                  <a:srgbClr val="000000"/>
                </a:solidFill>
              </a:defRPr>
            </a:pPr>
            <a:r>
              <a:rPr sz="1500">
                <a:solidFill>
                  <a:srgbClr val="FFFFFF"/>
                </a:solidFill>
              </a:rPr>
              <a:t>Click to edit Master subtitle style</a:t>
            </a:r>
          </a:p>
        </p:txBody>
      </p:sp>
      <p:sp>
        <p:nvSpPr>
          <p:cNvPr id="137" name="Shape 137"/>
          <p:cNvSpPr/>
          <p:nvPr/>
        </p:nvSpPr>
        <p:spPr>
          <a:xfrm>
            <a:off x="255292" y="5047395"/>
            <a:ext cx="73153" cy="1691641"/>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8" name="Shape 138"/>
          <p:cNvSpPr/>
          <p:nvPr/>
        </p:nvSpPr>
        <p:spPr>
          <a:xfrm>
            <a:off x="255292" y="4796820"/>
            <a:ext cx="73153" cy="228601"/>
          </a:xfrm>
          <a:prstGeom prst="rect">
            <a:avLst/>
          </a:prstGeom>
          <a:solidFill>
            <a:srgbClr val="FEB80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39" name="Shape 139"/>
          <p:cNvSpPr/>
          <p:nvPr/>
        </p:nvSpPr>
        <p:spPr>
          <a:xfrm>
            <a:off x="255292" y="4637687"/>
            <a:ext cx="73153" cy="1371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40" name="Shape 140"/>
          <p:cNvSpPr/>
          <p:nvPr/>
        </p:nvSpPr>
        <p:spPr>
          <a:xfrm>
            <a:off x="255292" y="4542561"/>
            <a:ext cx="73153" cy="73153"/>
          </a:xfrm>
          <a:prstGeom prst="rect">
            <a:avLst/>
          </a:prstGeom>
          <a:solidFill>
            <a:srgbClr val="EA157A"/>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1979917265"/>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143" name="Shape 143"/>
          <p:cNvSpPr>
            <a:spLocks noGrp="1"/>
          </p:cNvSpPr>
          <p:nvPr>
            <p:ph type="body" idx="1"/>
          </p:nvPr>
        </p:nvSpPr>
        <p:spPr>
          <a:prstGeom prst="rect">
            <a:avLst/>
          </a:prstGeom>
        </p:spPr>
        <p:txBody>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144" name="Shape 144"/>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10550920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150" name="Shape 150"/>
          <p:cNvSpPr/>
          <p:nvPr/>
        </p:nvSpPr>
        <p:spPr>
          <a:xfrm>
            <a:off x="4828953" y="2140690"/>
            <a:ext cx="4322137" cy="4724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1" name="Shape 151"/>
          <p:cNvSpPr/>
          <p:nvPr/>
        </p:nvSpPr>
        <p:spPr>
          <a:xfrm>
            <a:off x="373966" y="-1"/>
            <a:ext cx="5514537" cy="661533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rgbClr val="EA157A">
                <a:alpha val="52999"/>
              </a:srgbClr>
            </a:solidFill>
            <a:round/>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2" name="Shape 152"/>
          <p:cNvSpPr/>
          <p:nvPr/>
        </p:nvSpPr>
        <p:spPr>
          <a:xfrm rot="5236414">
            <a:off x="4462128" y="1483599"/>
            <a:ext cx="4114801" cy="11887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3" name="Shape 153"/>
          <p:cNvSpPr/>
          <p:nvPr/>
        </p:nvSpPr>
        <p:spPr>
          <a:xfrm>
            <a:off x="5943601" y="2"/>
            <a:ext cx="2743201" cy="4267201"/>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4" name="Shape 154"/>
          <p:cNvSpPr/>
          <p:nvPr/>
        </p:nvSpPr>
        <p:spPr>
          <a:xfrm>
            <a:off x="5943601" y="4267202"/>
            <a:ext cx="3200401" cy="1143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5" name="Shape 155"/>
          <p:cNvSpPr/>
          <p:nvPr/>
        </p:nvSpPr>
        <p:spPr>
          <a:xfrm>
            <a:off x="5943601" y="2"/>
            <a:ext cx="1371601" cy="4267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6" name="Shape 156"/>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7" name="Shape 157"/>
          <p:cNvSpPr/>
          <p:nvPr/>
        </p:nvSpPr>
        <p:spPr>
          <a:xfrm>
            <a:off x="5943601" y="4267202"/>
            <a:ext cx="1600201" cy="2590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8" name="Shape 158"/>
          <p:cNvSpPr/>
          <p:nvPr/>
        </p:nvSpPr>
        <p:spPr>
          <a:xfrm>
            <a:off x="5943601" y="1371602"/>
            <a:ext cx="3200401" cy="2895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59" name="Shape 159"/>
          <p:cNvSpPr/>
          <p:nvPr/>
        </p:nvSpPr>
        <p:spPr>
          <a:xfrm>
            <a:off x="5943601" y="1752602"/>
            <a:ext cx="3200401" cy="25146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0" name="Shape 160"/>
          <p:cNvSpPr/>
          <p:nvPr/>
        </p:nvSpPr>
        <p:spPr>
          <a:xfrm>
            <a:off x="990601" y="4267202"/>
            <a:ext cx="4953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1" name="Shape 161"/>
          <p:cNvSpPr/>
          <p:nvPr/>
        </p:nvSpPr>
        <p:spPr>
          <a:xfrm>
            <a:off x="533401" y="4267202"/>
            <a:ext cx="53340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2" name="Shape 162"/>
          <p:cNvSpPr/>
          <p:nvPr/>
        </p:nvSpPr>
        <p:spPr>
          <a:xfrm>
            <a:off x="366823" y="2438402"/>
            <a:ext cx="5562602"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3" name="Shape 163"/>
          <p:cNvSpPr/>
          <p:nvPr/>
        </p:nvSpPr>
        <p:spPr>
          <a:xfrm>
            <a:off x="366823" y="2133602"/>
            <a:ext cx="5638802" cy="2133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46888">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4" name="Shape 164"/>
          <p:cNvSpPr/>
          <p:nvPr/>
        </p:nvSpPr>
        <p:spPr>
          <a:xfrm>
            <a:off x="4572001" y="4267202"/>
            <a:ext cx="1371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76986">
              <a:alpha val="30000"/>
            </a:srgbClr>
          </a:solidFill>
          <a:ln w="12700">
            <a:miter lim="400000"/>
          </a:ln>
        </p:spPr>
        <p:txBody>
          <a:bodyPr lIns="0" tIns="0" rIns="0" bIns="0"/>
          <a:lstStyle/>
          <a:p>
            <a:pPr marL="0" marR="0" lvl="0" indent="0"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5" name="Shape 165"/>
          <p:cNvSpPr>
            <a:spLocks noGrp="1"/>
          </p:cNvSpPr>
          <p:nvPr>
            <p:ph type="body" idx="1"/>
          </p:nvPr>
        </p:nvSpPr>
        <p:spPr>
          <a:xfrm>
            <a:off x="706902" y="1351673"/>
            <a:ext cx="5718048" cy="2691987"/>
          </a:xfrm>
          <a:prstGeom prst="rect">
            <a:avLst/>
          </a:prstGeom>
        </p:spPr>
        <p:txBody>
          <a:bodyPr lIns="0" tIns="0" rIns="0" bIns="0"/>
          <a:lstStyle>
            <a:lvl1pPr marL="0" indent="41148">
              <a:buClrTx/>
              <a:buSzTx/>
              <a:buFontTx/>
              <a:buNone/>
              <a:defRPr sz="1500"/>
            </a:lvl1pPr>
          </a:lstStyle>
          <a:p>
            <a:pPr lvl="0">
              <a:defRPr sz="1800">
                <a:solidFill>
                  <a:srgbClr val="000000"/>
                </a:solidFill>
              </a:defRPr>
            </a:pPr>
            <a:r>
              <a:rPr sz="1500">
                <a:solidFill>
                  <a:srgbClr val="FFFFFF"/>
                </a:solidFill>
              </a:rPr>
              <a:t>Click to edit Master text styles</a:t>
            </a:r>
          </a:p>
        </p:txBody>
      </p:sp>
      <p:sp>
        <p:nvSpPr>
          <p:cNvPr id="166" name="Shape 166"/>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167" name="Shape 167"/>
          <p:cNvSpPr/>
          <p:nvPr/>
        </p:nvSpPr>
        <p:spPr>
          <a:xfrm>
            <a:off x="363160" y="402263"/>
            <a:ext cx="850392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68" name="Shape 168"/>
          <p:cNvSpPr>
            <a:spLocks noGrp="1"/>
          </p:cNvSpPr>
          <p:nvPr>
            <p:ph type="title"/>
          </p:nvPr>
        </p:nvSpPr>
        <p:spPr>
          <a:xfrm>
            <a:off x="706902" y="512065"/>
            <a:ext cx="8156448" cy="839609"/>
          </a:xfrm>
          <a:prstGeom prst="rect">
            <a:avLst/>
          </a:prstGeom>
        </p:spPr>
        <p:txBody>
          <a:bodyPr/>
          <a:lstStyle>
            <a:lvl1pPr>
              <a:defRPr sz="2850" spc="-113"/>
            </a:lvl1pPr>
          </a:lstStyle>
          <a:p>
            <a:pPr lvl="0">
              <a:defRPr sz="1800" spc="0">
                <a:solidFill>
                  <a:srgbClr val="000000"/>
                </a:solidFill>
              </a:defRPr>
            </a:pPr>
            <a:r>
              <a:rPr sz="2850" spc="-113">
                <a:solidFill>
                  <a:srgbClr val="D6ECFF"/>
                </a:solidFill>
              </a:rPr>
              <a:t>Click to edit Master title style</a:t>
            </a:r>
          </a:p>
        </p:txBody>
      </p:sp>
      <p:sp>
        <p:nvSpPr>
          <p:cNvPr id="169" name="Shape 169"/>
          <p:cNvSpPr/>
          <p:nvPr/>
        </p:nvSpPr>
        <p:spPr>
          <a:xfrm flipH="1">
            <a:off x="371539"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70" name="Shape 170"/>
          <p:cNvSpPr/>
          <p:nvPr/>
        </p:nvSpPr>
        <p:spPr>
          <a:xfrm flipH="1">
            <a:off x="411110" y="680478"/>
            <a:ext cx="27433"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71" name="Shape 171"/>
          <p:cNvSpPr/>
          <p:nvPr/>
        </p:nvSpPr>
        <p:spPr>
          <a:xfrm flipH="1">
            <a:off x="448451"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72" name="Shape 172"/>
          <p:cNvSpPr/>
          <p:nvPr/>
        </p:nvSpPr>
        <p:spPr>
          <a:xfrm flipH="1">
            <a:off x="476703" y="680478"/>
            <a:ext cx="9145"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73" name="Shape 173"/>
          <p:cNvSpPr/>
          <p:nvPr/>
        </p:nvSpPr>
        <p:spPr>
          <a:xfrm>
            <a:off x="500478" y="680478"/>
            <a:ext cx="36577" cy="365761"/>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75419917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512065"/>
            <a:ext cx="8229600" cy="1258439"/>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176" name="Shape 176"/>
          <p:cNvSpPr>
            <a:spLocks noGrp="1"/>
          </p:cNvSpPr>
          <p:nvPr>
            <p:ph type="body" idx="1"/>
          </p:nvPr>
        </p:nvSpPr>
        <p:spPr>
          <a:xfrm>
            <a:off x="464344" y="1770501"/>
            <a:ext cx="4038601" cy="5087500"/>
          </a:xfrm>
          <a:prstGeom prst="rect">
            <a:avLst/>
          </a:prstGeom>
        </p:spPr>
        <p:txBody>
          <a:bodyPr/>
          <a:lstStyle>
            <a:lvl1pPr>
              <a:defRPr sz="2100"/>
            </a:lvl1pPr>
            <a:lvl2pPr marL="591216" indent="-250031">
              <a:defRPr sz="2100"/>
            </a:lvl2pPr>
            <a:lvl3pPr marL="816102" indent="-240029">
              <a:defRPr sz="2100"/>
            </a:lvl3pPr>
            <a:lvl4pPr marL="1041654" indent="-266700">
              <a:defRPr sz="2100"/>
            </a:lvl4pPr>
            <a:lvl5pPr marL="1198625" indent="-245363">
              <a:defRPr sz="2100"/>
            </a:lvl5pPr>
          </a:lstStyle>
          <a:p>
            <a:pPr lvl="0">
              <a:defRPr sz="1800">
                <a:solidFill>
                  <a:srgbClr val="000000"/>
                </a:solidFill>
              </a:defRPr>
            </a:pPr>
            <a:r>
              <a:rPr sz="2100">
                <a:solidFill>
                  <a:srgbClr val="FFFFFF"/>
                </a:solidFill>
              </a:rPr>
              <a:t>Click to edit Master text styles</a:t>
            </a:r>
          </a:p>
          <a:p>
            <a:pPr lvl="1">
              <a:defRPr sz="1800">
                <a:solidFill>
                  <a:srgbClr val="000000"/>
                </a:solidFill>
              </a:defRPr>
            </a:pPr>
            <a:r>
              <a:rPr sz="2100">
                <a:solidFill>
                  <a:srgbClr val="FFFFFF"/>
                </a:solidFill>
              </a:rPr>
              <a:t>Second level</a:t>
            </a:r>
          </a:p>
          <a:p>
            <a:pPr lvl="2">
              <a:defRPr sz="1800">
                <a:solidFill>
                  <a:srgbClr val="000000"/>
                </a:solidFill>
              </a:defRPr>
            </a:pPr>
            <a:r>
              <a:rPr sz="2100">
                <a:solidFill>
                  <a:srgbClr val="FFFFFF"/>
                </a:solidFill>
              </a:rPr>
              <a:t>Third level</a:t>
            </a:r>
          </a:p>
          <a:p>
            <a:pPr lvl="3">
              <a:defRPr sz="1800">
                <a:solidFill>
                  <a:srgbClr val="000000"/>
                </a:solidFill>
              </a:defRPr>
            </a:pPr>
            <a:r>
              <a:rPr sz="2100">
                <a:solidFill>
                  <a:srgbClr val="FFFFFF"/>
                </a:solidFill>
              </a:rPr>
              <a:t>Fourth level</a:t>
            </a:r>
          </a:p>
          <a:p>
            <a:pPr lvl="4">
              <a:defRPr sz="1800">
                <a:solidFill>
                  <a:srgbClr val="000000"/>
                </a:solidFill>
              </a:defRPr>
            </a:pPr>
            <a:r>
              <a:rPr sz="2100">
                <a:solidFill>
                  <a:srgbClr val="FFFFFF"/>
                </a:solidFill>
              </a:rPr>
              <a:t>Fifth level</a:t>
            </a:r>
          </a:p>
        </p:txBody>
      </p:sp>
      <p:sp>
        <p:nvSpPr>
          <p:cNvPr id="177" name="Shape 177"/>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46462332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179" name="Shape 179"/>
          <p:cNvSpPr/>
          <p:nvPr/>
        </p:nvSpPr>
        <p:spPr>
          <a:xfrm>
            <a:off x="0" y="402265"/>
            <a:ext cx="8867080" cy="886266"/>
          </a:xfrm>
          <a:prstGeom prst="rect">
            <a:avLst/>
          </a:prstGeom>
          <a:solidFill>
            <a:srgbClr val="576986">
              <a:alpha val="40000"/>
            </a:srgbClr>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0" name="Shape 180"/>
          <p:cNvSpPr>
            <a:spLocks noGrp="1"/>
          </p:cNvSpPr>
          <p:nvPr>
            <p:ph type="title"/>
          </p:nvPr>
        </p:nvSpPr>
        <p:spPr>
          <a:xfrm>
            <a:off x="504824" y="512065"/>
            <a:ext cx="7772401" cy="1169925"/>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181" name="Shape 181"/>
          <p:cNvSpPr>
            <a:spLocks noGrp="1"/>
          </p:cNvSpPr>
          <p:nvPr>
            <p:ph type="body" idx="1"/>
          </p:nvPr>
        </p:nvSpPr>
        <p:spPr>
          <a:xfrm>
            <a:off x="457200" y="1681990"/>
            <a:ext cx="4040188" cy="895287"/>
          </a:xfrm>
          <a:prstGeom prst="rect">
            <a:avLst/>
          </a:prstGeom>
        </p:spPr>
        <p:txBody>
          <a:bodyPr anchor="ctr"/>
          <a:lstStyle>
            <a:lvl1pPr marL="0" indent="54864">
              <a:buClrTx/>
              <a:buSzTx/>
              <a:buFontTx/>
              <a:buNone/>
              <a:defRPr sz="1800">
                <a:solidFill>
                  <a:srgbClr val="EA157A"/>
                </a:solidFill>
              </a:defRPr>
            </a:lvl1pPr>
          </a:lstStyle>
          <a:p>
            <a:pPr lvl="0">
              <a:defRPr sz="1800">
                <a:solidFill>
                  <a:srgbClr val="000000"/>
                </a:solidFill>
              </a:defRPr>
            </a:pPr>
            <a:r>
              <a:rPr sz="1800">
                <a:solidFill>
                  <a:srgbClr val="EA157A"/>
                </a:solidFill>
              </a:rPr>
              <a:t>Click to edit Master text styles</a:t>
            </a:r>
          </a:p>
        </p:txBody>
      </p:sp>
      <p:sp>
        <p:nvSpPr>
          <p:cNvPr id="182" name="Shape 182"/>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
        <p:nvSpPr>
          <p:cNvPr id="183" name="Shape 183"/>
          <p:cNvSpPr/>
          <p:nvPr/>
        </p:nvSpPr>
        <p:spPr>
          <a:xfrm>
            <a:off x="87791" y="680478"/>
            <a:ext cx="45721"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4" name="Shape 184"/>
          <p:cNvSpPr/>
          <p:nvPr/>
        </p:nvSpPr>
        <p:spPr>
          <a:xfrm>
            <a:off x="47305"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5" name="Shape 185"/>
          <p:cNvSpPr/>
          <p:nvPr/>
        </p:nvSpPr>
        <p:spPr>
          <a:xfrm>
            <a:off x="28252"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6" name="Shape 186"/>
          <p:cNvSpPr/>
          <p:nvPr/>
        </p:nvSpPr>
        <p:spPr>
          <a:xfrm>
            <a:off x="-1" y="680478"/>
            <a:ext cx="9146"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7" name="Shape 187"/>
          <p:cNvSpPr/>
          <p:nvPr/>
        </p:nvSpPr>
        <p:spPr>
          <a:xfrm flipH="1">
            <a:off x="149771" y="680478"/>
            <a:ext cx="27433"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8" name="Shape 188"/>
          <p:cNvSpPr/>
          <p:nvPr/>
        </p:nvSpPr>
        <p:spPr>
          <a:xfrm flipH="1">
            <a:off x="189341" y="680478"/>
            <a:ext cx="27432"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89" name="Shape 189"/>
          <p:cNvSpPr/>
          <p:nvPr/>
        </p:nvSpPr>
        <p:spPr>
          <a:xfrm flipH="1">
            <a:off x="226682"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90" name="Shape 190"/>
          <p:cNvSpPr/>
          <p:nvPr/>
        </p:nvSpPr>
        <p:spPr>
          <a:xfrm flipH="1">
            <a:off x="254935" y="680478"/>
            <a:ext cx="9145"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191" name="Shape 191"/>
          <p:cNvSpPr/>
          <p:nvPr/>
        </p:nvSpPr>
        <p:spPr>
          <a:xfrm>
            <a:off x="278710" y="680478"/>
            <a:ext cx="36577" cy="365761"/>
          </a:xfrm>
          <a:prstGeom prst="rect">
            <a:avLst/>
          </a:prstGeom>
          <a:solidFill>
            <a:srgbClr val="4E5B6F"/>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4833540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193" name="Shape 193"/>
          <p:cNvSpPr>
            <a:spLocks noGrp="1"/>
          </p:cNvSpPr>
          <p:nvPr>
            <p:ph type="title"/>
          </p:nvPr>
        </p:nvSpPr>
        <p:spPr>
          <a:xfrm>
            <a:off x="914400" y="512065"/>
            <a:ext cx="7772400" cy="1088137"/>
          </a:xfrm>
          <a:prstGeom prst="rect">
            <a:avLst/>
          </a:prstGeom>
        </p:spPr>
        <p:txBody>
          <a:bodyPr/>
          <a:lstStyle/>
          <a:p>
            <a:pPr lvl="0">
              <a:defRPr sz="1800" spc="0">
                <a:solidFill>
                  <a:srgbClr val="000000"/>
                </a:solidFill>
              </a:defRPr>
            </a:pPr>
            <a:r>
              <a:rPr sz="3000" spc="-75">
                <a:solidFill>
                  <a:srgbClr val="D6ECFF"/>
                </a:solidFill>
              </a:rPr>
              <a:t>Click to edit Master title style</a:t>
            </a:r>
          </a:p>
        </p:txBody>
      </p:sp>
      <p:sp>
        <p:nvSpPr>
          <p:cNvPr id="194" name="Shape 194"/>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348147951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198" name="Shape 198"/>
          <p:cNvSpPr>
            <a:spLocks noGrp="1"/>
          </p:cNvSpPr>
          <p:nvPr>
            <p:ph type="title"/>
          </p:nvPr>
        </p:nvSpPr>
        <p:spPr>
          <a:xfrm>
            <a:off x="685800" y="273050"/>
            <a:ext cx="8229600" cy="1162050"/>
          </a:xfrm>
          <a:prstGeom prst="rect">
            <a:avLst/>
          </a:prstGeom>
        </p:spPr>
        <p:txBody>
          <a:bodyPr anchor="ctr"/>
          <a:lstStyle>
            <a:lvl1pPr>
              <a:defRPr sz="2700"/>
            </a:lvl1pPr>
          </a:lstStyle>
          <a:p>
            <a:pPr lvl="0">
              <a:defRPr sz="1800" spc="0">
                <a:solidFill>
                  <a:srgbClr val="000000"/>
                </a:solidFill>
              </a:defRPr>
            </a:pPr>
            <a:r>
              <a:rPr sz="2700" spc="-75">
                <a:solidFill>
                  <a:srgbClr val="D6ECFF"/>
                </a:solidFill>
              </a:rPr>
              <a:t>Click to edit Master title style</a:t>
            </a:r>
          </a:p>
        </p:txBody>
      </p:sp>
      <p:sp>
        <p:nvSpPr>
          <p:cNvPr id="199" name="Shape 199"/>
          <p:cNvSpPr>
            <a:spLocks noGrp="1"/>
          </p:cNvSpPr>
          <p:nvPr>
            <p:ph type="body" idx="1"/>
          </p:nvPr>
        </p:nvSpPr>
        <p:spPr>
          <a:xfrm>
            <a:off x="685800" y="1435100"/>
            <a:ext cx="2514600" cy="5422900"/>
          </a:xfrm>
          <a:prstGeom prst="rect">
            <a:avLst/>
          </a:prstGeom>
        </p:spPr>
        <p:txBody>
          <a:bodyPr/>
          <a:lstStyle>
            <a:lvl1pPr marL="0" indent="41148">
              <a:buClrTx/>
              <a:buSzTx/>
              <a:buFontTx/>
              <a:buNone/>
              <a:defRPr sz="1350"/>
            </a:lvl1pPr>
          </a:lstStyle>
          <a:p>
            <a:pPr lvl="0">
              <a:defRPr>
                <a:solidFill>
                  <a:srgbClr val="000000"/>
                </a:solidFill>
              </a:defRPr>
            </a:pPr>
            <a:r>
              <a:rPr>
                <a:solidFill>
                  <a:srgbClr val="FFFFFF"/>
                </a:solidFill>
              </a:rPr>
              <a:t>Click to edit Master text styles</a:t>
            </a:r>
          </a:p>
        </p:txBody>
      </p:sp>
      <p:sp>
        <p:nvSpPr>
          <p:cNvPr id="200" name="Shape 200"/>
          <p:cNvSpPr>
            <a:spLocks noGrp="1"/>
          </p:cNvSpPr>
          <p:nvPr>
            <p:ph type="sldNum" sz="quarter" idx="2"/>
          </p:nvPr>
        </p:nvSpPr>
        <p:spPr>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14520230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202" name="Shape 202"/>
          <p:cNvSpPr/>
          <p:nvPr/>
        </p:nvSpPr>
        <p:spPr>
          <a:xfrm>
            <a:off x="368032" y="0"/>
            <a:ext cx="8778242" cy="1878036"/>
          </a:xfrm>
          <a:prstGeom prst="rect">
            <a:avLst/>
          </a:prstGeom>
          <a:solidFill/>
          <a:ln w="12700">
            <a:miter lim="400000"/>
          </a:ln>
        </p:spPr>
        <p:txBody>
          <a:bodyPr lIns="0" tIns="0" rIns="0" bIns="0" anchor="ctr"/>
          <a:lstStyle/>
          <a:p>
            <a:pPr marL="0" marR="0" lvl="0" indent="0" algn="ctr" defTabSz="685800" eaLnBrk="1" fontAlgn="auto" latinLnBrk="0" hangingPunct="1">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350" b="0" i="0" u="none" strike="noStrike" kern="0" cap="none" spc="0" normalizeH="0" baseline="0" noProof="0">
              <a:ln>
                <a:noFill/>
              </a:ln>
              <a:solidFill>
                <a:srgbClr val="FFFFFF"/>
              </a:solidFill>
              <a:effectLst/>
              <a:uLnTx/>
              <a:uFillTx/>
              <a:latin typeface="Corbel"/>
              <a:sym typeface="Corbel"/>
            </a:endParaRPr>
          </a:p>
        </p:txBody>
      </p:sp>
      <p:sp>
        <p:nvSpPr>
          <p:cNvPr id="203" name="Shape 203"/>
          <p:cNvSpPr/>
          <p:nvPr/>
        </p:nvSpPr>
        <p:spPr>
          <a:xfrm>
            <a:off x="363195" y="1886297"/>
            <a:ext cx="8782624" cy="1"/>
          </a:xfrm>
          <a:prstGeom prst="line">
            <a:avLst/>
          </a:prstGeom>
          <a:ln w="19050">
            <a:solidFill>
              <a:srgbClr val="FFFFFF"/>
            </a:solidFill>
            <a:miter/>
          </a:ln>
        </p:spPr>
        <p:txBody>
          <a:bodyPr lIns="0" tIns="0" rIns="0" bIns="0"/>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nvGrpSpPr>
          <p:cNvPr id="207" name="Group 207"/>
          <p:cNvGrpSpPr/>
          <p:nvPr/>
        </p:nvGrpSpPr>
        <p:grpSpPr>
          <a:xfrm>
            <a:off x="8516729" y="1217051"/>
            <a:ext cx="128466" cy="132764"/>
            <a:chOff x="0" y="0"/>
            <a:chExt cx="128465" cy="132762"/>
          </a:xfrm>
        </p:grpSpPr>
        <p:sp>
          <p:nvSpPr>
            <p:cNvPr id="204" name="Shape 204"/>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205" name="Shape 205"/>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206" name="Shape 206"/>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208" name="Shape 208"/>
          <p:cNvSpPr>
            <a:spLocks noGrp="1"/>
          </p:cNvSpPr>
          <p:nvPr>
            <p:ph type="title"/>
          </p:nvPr>
        </p:nvSpPr>
        <p:spPr>
          <a:xfrm>
            <a:off x="914400" y="0"/>
            <a:ext cx="6858000" cy="1143000"/>
          </a:xfrm>
          <a:prstGeom prst="rect">
            <a:avLst/>
          </a:prstGeom>
        </p:spPr>
        <p:txBody>
          <a:bodyPr anchor="b"/>
          <a:lstStyle>
            <a:lvl1pPr>
              <a:defRPr sz="1575"/>
            </a:lvl1pPr>
          </a:lstStyle>
          <a:p>
            <a:pPr lvl="0">
              <a:defRPr sz="1800" spc="0">
                <a:solidFill>
                  <a:srgbClr val="000000"/>
                </a:solidFill>
              </a:defRPr>
            </a:pPr>
            <a:r>
              <a:rPr sz="1575" spc="-75">
                <a:solidFill>
                  <a:srgbClr val="D6ECFF"/>
                </a:solidFill>
              </a:rPr>
              <a:t>Click to edit Master title style</a:t>
            </a:r>
          </a:p>
        </p:txBody>
      </p:sp>
      <p:sp>
        <p:nvSpPr>
          <p:cNvPr id="209" name="Shape 209"/>
          <p:cNvSpPr>
            <a:spLocks noGrp="1"/>
          </p:cNvSpPr>
          <p:nvPr>
            <p:ph type="body" idx="1"/>
          </p:nvPr>
        </p:nvSpPr>
        <p:spPr>
          <a:xfrm>
            <a:off x="914400" y="1150146"/>
            <a:ext cx="6858000" cy="2400301"/>
          </a:xfrm>
          <a:prstGeom prst="rect">
            <a:avLst/>
          </a:prstGeom>
        </p:spPr>
        <p:txBody>
          <a:bodyPr/>
          <a:lstStyle>
            <a:lvl1pPr marL="0" indent="20574">
              <a:spcBef>
                <a:spcPts val="0"/>
              </a:spcBef>
              <a:buClrTx/>
              <a:buSzTx/>
              <a:buFontTx/>
              <a:buNone/>
              <a:defRPr sz="1050"/>
            </a:lvl1pPr>
          </a:lstStyle>
          <a:p>
            <a:pPr lvl="0">
              <a:defRPr sz="1800">
                <a:solidFill>
                  <a:srgbClr val="000000"/>
                </a:solidFill>
              </a:defRPr>
            </a:pPr>
            <a:r>
              <a:rPr sz="1050">
                <a:solidFill>
                  <a:srgbClr val="FFFFFF"/>
                </a:solidFill>
              </a:rPr>
              <a:t>Click to edit Master text styles</a:t>
            </a:r>
          </a:p>
        </p:txBody>
      </p:sp>
      <p:grpSp>
        <p:nvGrpSpPr>
          <p:cNvPr id="213" name="Group 213"/>
          <p:cNvGrpSpPr/>
          <p:nvPr/>
        </p:nvGrpSpPr>
        <p:grpSpPr>
          <a:xfrm>
            <a:off x="8669129" y="1369451"/>
            <a:ext cx="128466" cy="132764"/>
            <a:chOff x="0" y="0"/>
            <a:chExt cx="128465" cy="132762"/>
          </a:xfrm>
        </p:grpSpPr>
        <p:sp>
          <p:nvSpPr>
            <p:cNvPr id="210" name="Shape 210"/>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211" name="Shape 211"/>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212" name="Shape 212"/>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grpSp>
        <p:nvGrpSpPr>
          <p:cNvPr id="217" name="Group 217"/>
          <p:cNvGrpSpPr/>
          <p:nvPr/>
        </p:nvGrpSpPr>
        <p:grpSpPr>
          <a:xfrm>
            <a:off x="8322236" y="1472614"/>
            <a:ext cx="128466" cy="132764"/>
            <a:chOff x="0" y="0"/>
            <a:chExt cx="128465" cy="132762"/>
          </a:xfrm>
        </p:grpSpPr>
        <p:sp>
          <p:nvSpPr>
            <p:cNvPr id="214" name="Shape 214"/>
            <p:cNvSpPr/>
            <p:nvPr/>
          </p:nvSpPr>
          <p:spPr>
            <a:xfrm>
              <a:off x="55859" y="0"/>
              <a:ext cx="72607" cy="66006"/>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215" name="Shape 215"/>
            <p:cNvSpPr/>
            <p:nvPr/>
          </p:nvSpPr>
          <p:spPr>
            <a:xfrm flipV="1">
              <a:off x="-1" y="66008"/>
              <a:ext cx="103162" cy="35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sp>
          <p:nvSpPr>
            <p:cNvPr id="216" name="Shape 216"/>
            <p:cNvSpPr/>
            <p:nvPr/>
          </p:nvSpPr>
          <p:spPr>
            <a:xfrm flipV="1">
              <a:off x="55858" y="65252"/>
              <a:ext cx="72607" cy="67511"/>
            </a:xfrm>
            <a:prstGeom prst="line">
              <a:avLst/>
            </a:prstGeom>
            <a:noFill/>
            <a:ln w="25400" cap="rnd">
              <a:solidFill>
                <a:srgbClr val="FFFFFF"/>
              </a:solidFill>
              <a:prstDash val="solid"/>
              <a:bevel/>
            </a:ln>
            <a:effectLst/>
          </p:spPr>
          <p:txBody>
            <a:bodyPr wrap="square" lIns="0" tIns="0" rIns="0" bIns="0" numCol="1" anchor="t">
              <a:noAutofit/>
            </a:bodyPr>
            <a:lstStyle/>
            <a:p>
              <a:pPr marL="0" marR="0" lvl="0" indent="0" defTabSz="34290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900" b="0" i="0" u="none" strike="noStrike" kern="0" cap="none" spc="0" normalizeH="0" baseline="0" noProof="0">
                <a:ln>
                  <a:noFill/>
                </a:ln>
                <a:solidFill>
                  <a:sysClr val="windowText" lastClr="000000"/>
                </a:solidFill>
                <a:effectLst/>
                <a:uLnTx/>
                <a:uFillTx/>
                <a:latin typeface="Helvetica"/>
                <a:cs typeface="Helvetica"/>
                <a:sym typeface="Helvetica"/>
              </a:endParaRPr>
            </a:p>
          </p:txBody>
        </p:sp>
      </p:grpSp>
      <p:sp>
        <p:nvSpPr>
          <p:cNvPr id="218" name="Shape 218"/>
          <p:cNvSpPr>
            <a:spLocks noGrp="1"/>
          </p:cNvSpPr>
          <p:nvPr>
            <p:ph type="sldNum" sz="quarter" idx="2"/>
          </p:nvPr>
        </p:nvSpPr>
        <p:spPr>
          <a:xfrm>
            <a:off x="8610600" y="189795"/>
            <a:ext cx="457200" cy="230832"/>
          </a:xfrm>
          <a:prstGeom prst="rect">
            <a:avLst/>
          </a:prstGeom>
        </p:spPr>
        <p:txBody>
          <a:body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992803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0.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63" Type="http://schemas.openxmlformats.org/officeDocument/2006/relationships/slideLayout" Target="../slideLayouts/slideLayout128.xml"/><Relationship Id="rId68" Type="http://schemas.openxmlformats.org/officeDocument/2006/relationships/theme" Target="../theme/theme7.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slideLayout" Target="../slideLayouts/slideLayout123.xml"/><Relationship Id="rId66" Type="http://schemas.openxmlformats.org/officeDocument/2006/relationships/slideLayout" Target="../slideLayouts/slideLayout131.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61" Type="http://schemas.openxmlformats.org/officeDocument/2006/relationships/slideLayout" Target="../slideLayouts/slideLayout126.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slideLayout" Target="../slideLayouts/slideLayout125.xml"/><Relationship Id="rId65" Type="http://schemas.openxmlformats.org/officeDocument/2006/relationships/slideLayout" Target="../slideLayouts/slideLayout130.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64" Type="http://schemas.openxmlformats.org/officeDocument/2006/relationships/slideLayout" Target="../slideLayouts/slideLayout129.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slideLayout" Target="../slideLayouts/slideLayout124.xml"/><Relationship Id="rId67" Type="http://schemas.openxmlformats.org/officeDocument/2006/relationships/slideLayout" Target="../slideLayouts/slideLayout132.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62" Type="http://schemas.openxmlformats.org/officeDocument/2006/relationships/slideLayout" Target="../slideLayouts/slideLayout1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8.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9.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77295-402B-484E-9067-042621D8D9AC}" type="datetimeFigureOut">
              <a:rPr lang="en-US" smtClean="0"/>
              <a:t>5/5/2019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7D554-03B3-41CE-95EC-A019BB5574B6}" type="slidenum">
              <a:rPr lang="en-US" smtClean="0"/>
              <a:t>‹#›</a:t>
            </a:fld>
            <a:endParaRPr lang="en-US"/>
          </a:p>
        </p:txBody>
      </p:sp>
    </p:spTree>
    <p:extLst>
      <p:ext uri="{BB962C8B-B14F-4D97-AF65-F5344CB8AC3E}">
        <p14:creationId xmlns:p14="http://schemas.microsoft.com/office/powerpoint/2010/main" val="166594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225878-6204-46BD-880D-64659A7EB65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6DFBE5-B4F9-4741-A3F7-AE4859A9E9F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65DE88-9480-4E36-8062-4639ECBC6F7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1029" name="Rectangle 5">
            <a:extLst>
              <a:ext uri="{FF2B5EF4-FFF2-40B4-BE49-F238E27FC236}">
                <a16:creationId xmlns:a16="http://schemas.microsoft.com/office/drawing/2014/main" id="{20F39EF4-124F-4D82-B979-373BBFCC8A2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3CF9909A-9820-4C11-80AF-DA61F57FFCA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1555282-32F2-4405-ABFD-BC88BD3AFEEB}" type="slidenum">
              <a:rPr lang="en-US" altLang="en-US"/>
              <a:pPr>
                <a:defRPr/>
              </a:pPr>
              <a:t>‹#›</a:t>
            </a:fld>
            <a:endParaRPr lang="en-US" altLang="en-US"/>
          </a:p>
        </p:txBody>
      </p:sp>
    </p:spTree>
    <p:extLst>
      <p:ext uri="{BB962C8B-B14F-4D97-AF65-F5344CB8AC3E}">
        <p14:creationId xmlns:p14="http://schemas.microsoft.com/office/powerpoint/2010/main" val="166408269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9976-D132-44BC-9C3C-1C4CC9D7EFBB}" type="datetimeFigureOut">
              <a:rPr lang="en-US" smtClean="0"/>
              <a:t>5/5/2019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3F31-E619-43D1-B212-4E6325C4183A}" type="slidenum">
              <a:rPr lang="en-US" smtClean="0"/>
              <a:t>‹#›</a:t>
            </a:fld>
            <a:endParaRPr lang="en-US"/>
          </a:p>
        </p:txBody>
      </p:sp>
    </p:spTree>
    <p:extLst>
      <p:ext uri="{BB962C8B-B14F-4D97-AF65-F5344CB8AC3E}">
        <p14:creationId xmlns:p14="http://schemas.microsoft.com/office/powerpoint/2010/main" val="21032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C70D42-3097-4908-A673-2C364FFED80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02289AF-1CE4-4437-9404-A4F94AAE502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031A5C5-7BF4-4AF5-86A8-FF47891BC51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a:extLst>
              <a:ext uri="{FF2B5EF4-FFF2-40B4-BE49-F238E27FC236}">
                <a16:creationId xmlns:a16="http://schemas.microsoft.com/office/drawing/2014/main" id="{CA2737E8-15E9-4B88-A78A-3AE3D062F85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03B0A6F1-7F9D-40F0-B48B-2517FB3F246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F1AF6E4-96AF-43D6-9482-1C5C49B256A6}" type="slidenum">
              <a:rPr lang="en-US" altLang="en-US"/>
              <a:pPr/>
              <a:t>‹#›</a:t>
            </a:fld>
            <a:endParaRPr lang="en-US" altLang="en-US"/>
          </a:p>
        </p:txBody>
      </p:sp>
    </p:spTree>
    <p:extLst>
      <p:ext uri="{BB962C8B-B14F-4D97-AF65-F5344CB8AC3E}">
        <p14:creationId xmlns:p14="http://schemas.microsoft.com/office/powerpoint/2010/main" val="2195075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r="78999" b="84999"/>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1" y="6356352"/>
            <a:ext cx="21335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12" name="Shape 12"/>
          <p:cNvSpPr txBox="1">
            <a:spLocks noGrp="1"/>
          </p:cNvSpPr>
          <p:nvPr>
            <p:ph type="ftr" idx="11"/>
          </p:nvPr>
        </p:nvSpPr>
        <p:spPr>
          <a:xfrm>
            <a:off x="3124200" y="6356352"/>
            <a:ext cx="2895600"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888888"/>
                </a:solidFill>
                <a:latin typeface="Calibri"/>
                <a:ea typeface="Calibri"/>
                <a:cs typeface="Calibri"/>
                <a:sym typeface="Calibri"/>
              </a:defRPr>
            </a:lvl1pPr>
            <a:lvl2pPr marL="342900" marR="0" indent="0" algn="l" rtl="0">
              <a:spcBef>
                <a:spcPts val="0"/>
              </a:spcBef>
              <a:defRPr sz="1350" b="0" i="0" u="none" strike="noStrike" cap="none" baseline="0">
                <a:solidFill>
                  <a:schemeClr val="dk1"/>
                </a:solidFill>
                <a:latin typeface="Calibri"/>
                <a:ea typeface="Calibri"/>
                <a:cs typeface="Calibri"/>
                <a:sym typeface="Calibri"/>
              </a:defRPr>
            </a:lvl2pPr>
            <a:lvl3pPr marL="685800" marR="0" indent="0" algn="l" rtl="0">
              <a:spcBef>
                <a:spcPts val="0"/>
              </a:spcBef>
              <a:defRPr sz="1350" b="0" i="0" u="none" strike="noStrike" cap="none" baseline="0">
                <a:solidFill>
                  <a:schemeClr val="dk1"/>
                </a:solidFill>
                <a:latin typeface="Calibri"/>
                <a:ea typeface="Calibri"/>
                <a:cs typeface="Calibri"/>
                <a:sym typeface="Calibri"/>
              </a:defRPr>
            </a:lvl3pPr>
            <a:lvl4pPr marL="1028700" marR="0" indent="0" algn="l" rtl="0">
              <a:spcBef>
                <a:spcPts val="0"/>
              </a:spcBef>
              <a:defRPr sz="1350" b="0" i="0" u="none" strike="noStrike" cap="none" baseline="0">
                <a:solidFill>
                  <a:schemeClr val="dk1"/>
                </a:solidFill>
                <a:latin typeface="Calibri"/>
                <a:ea typeface="Calibri"/>
                <a:cs typeface="Calibri"/>
                <a:sym typeface="Calibri"/>
              </a:defRPr>
            </a:lvl4pPr>
            <a:lvl5pPr marL="1371600" marR="0" indent="0" algn="l" rtl="0">
              <a:spcBef>
                <a:spcPts val="0"/>
              </a:spcBef>
              <a:defRPr sz="1350" b="0" i="0" u="none" strike="noStrike" cap="none" baseline="0">
                <a:solidFill>
                  <a:schemeClr val="dk1"/>
                </a:solidFill>
                <a:latin typeface="Calibri"/>
                <a:ea typeface="Calibri"/>
                <a:cs typeface="Calibri"/>
                <a:sym typeface="Calibri"/>
              </a:defRPr>
            </a:lvl5pPr>
            <a:lvl6pPr marL="1714500" marR="0" indent="0" algn="l" rtl="0">
              <a:spcBef>
                <a:spcPts val="0"/>
              </a:spcBef>
              <a:defRPr sz="1350" b="0" i="0" u="none" strike="noStrike" cap="none" baseline="0">
                <a:solidFill>
                  <a:schemeClr val="dk1"/>
                </a:solidFill>
                <a:latin typeface="Calibri"/>
                <a:ea typeface="Calibri"/>
                <a:cs typeface="Calibri"/>
                <a:sym typeface="Calibri"/>
              </a:defRPr>
            </a:lvl6pPr>
            <a:lvl7pPr marL="2057400" marR="0" indent="0" algn="l" rtl="0">
              <a:spcBef>
                <a:spcPts val="0"/>
              </a:spcBef>
              <a:defRPr sz="1350" b="0" i="0" u="none" strike="noStrike" cap="none" baseline="0">
                <a:solidFill>
                  <a:schemeClr val="dk1"/>
                </a:solidFill>
                <a:latin typeface="Calibri"/>
                <a:ea typeface="Calibri"/>
                <a:cs typeface="Calibri"/>
                <a:sym typeface="Calibri"/>
              </a:defRPr>
            </a:lvl7pPr>
            <a:lvl8pPr marL="2400300" marR="0" indent="0" algn="l" rtl="0">
              <a:spcBef>
                <a:spcPts val="0"/>
              </a:spcBef>
              <a:defRPr sz="1350" b="0" i="0" u="none" strike="noStrike" cap="none" baseline="0">
                <a:solidFill>
                  <a:schemeClr val="dk1"/>
                </a:solidFill>
                <a:latin typeface="Calibri"/>
                <a:ea typeface="Calibri"/>
                <a:cs typeface="Calibri"/>
                <a:sym typeface="Calibri"/>
              </a:defRPr>
            </a:lvl8pPr>
            <a:lvl9pPr marL="2743200" marR="0" indent="0" algn="l" rtl="0">
              <a:spcBef>
                <a:spcPts val="0"/>
              </a:spcBef>
              <a:defRPr sz="1350" b="0" i="0" u="none" strike="noStrike" cap="none" baseline="0">
                <a:solidFill>
                  <a:schemeClr val="dk1"/>
                </a:solidFill>
                <a:latin typeface="Calibri"/>
                <a:ea typeface="Calibri"/>
                <a:cs typeface="Calibri"/>
                <a:sym typeface="Calibri"/>
              </a:defRPr>
            </a:lvl9pPr>
          </a:lstStyle>
          <a:p>
            <a:endParaRPr lang="en-US" kern="0">
              <a:rtl val="0"/>
            </a:endParaRPr>
          </a:p>
        </p:txBody>
      </p:sp>
      <p:sp>
        <p:nvSpPr>
          <p:cNvPr id="13" name="Shape 13"/>
          <p:cNvSpPr txBox="1">
            <a:spLocks noGrp="1"/>
          </p:cNvSpPr>
          <p:nvPr>
            <p:ph type="sldNum" idx="12"/>
          </p:nvPr>
        </p:nvSpPr>
        <p:spPr>
          <a:xfrm>
            <a:off x="6553201" y="6356352"/>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kern="0" smtClean="0">
                <a:solidFill>
                  <a:srgbClr val="888888"/>
                </a:solidFill>
                <a:latin typeface="Calibri"/>
                <a:ea typeface="Calibri"/>
                <a:cs typeface="Calibri"/>
                <a:sym typeface="Calibri"/>
                <a:rtl val="0"/>
              </a:rPr>
              <a:pPr algn="r">
                <a:buSzPct val="25000"/>
              </a:pPr>
              <a:t>‹#›</a:t>
            </a:fld>
            <a:endParaRPr lang="en-US" sz="900" kern="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2382558"/>
      </p:ext>
    </p:extLst>
  </p:cSld>
  <p:clrMap bg1="lt1" tx1="dk1" bg2="dk2" tx2="lt2" accent1="accent1" accent2="accent2" accent3="accent3" accent4="accent4" accent5="accent5" accent6="accent6" hlink="hlink" folHlink="folHlink"/>
  <p:sldLayoutIdLst>
    <p:sldLayoutId id="2147483698" r:id="rId1"/>
    <p:sldLayoutId id="2147483702" r:id="rId2"/>
    <p:sldLayoutId id="2147483703" r:id="rId3"/>
    <p:sldLayoutId id="2147483705" r:id="rId4"/>
    <p:sldLayoutId id="2147483706" r:id="rId5"/>
    <p:sldLayoutId id="2147483707" r:id="rId6"/>
    <p:sldLayoutId id="2147483708" r:id="rId7"/>
    <p:sldLayoutId id="2147483709"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50"/>
            </a:lvl1pPr>
          </a:lstStyle>
          <a:p>
            <a:pPr fontAlgn="base">
              <a:spcBef>
                <a:spcPct val="0"/>
              </a:spcBef>
              <a:spcAft>
                <a:spcPct val="0"/>
              </a:spcAft>
              <a:defRPr/>
            </a:pPr>
            <a:endParaRPr lang="en-US">
              <a:solidFill>
                <a:srgbClr val="000000"/>
              </a:solidFill>
              <a:cs typeface="Times New Roman"/>
              <a:sym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fontAlgn="base">
              <a:spcBef>
                <a:spcPct val="0"/>
              </a:spcBef>
              <a:spcAft>
                <a:spcPct val="0"/>
              </a:spcAft>
              <a:defRPr/>
            </a:pPr>
            <a:endParaRPr lang="en-US">
              <a:solidFill>
                <a:srgbClr val="000000"/>
              </a:solidFill>
              <a:cs typeface="Times New Roman"/>
              <a:sym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fontAlgn="base">
              <a:spcBef>
                <a:spcPct val="0"/>
              </a:spcBef>
              <a:spcAft>
                <a:spcPct val="0"/>
              </a:spcAft>
              <a:defRPr/>
            </a:pPr>
            <a:fld id="{DA4FA4C5-FD01-4CE3-8653-E2F4FF6ED7C5}" type="slidenum">
              <a:rPr lang="en-US" smtClean="0">
                <a:solidFill>
                  <a:srgbClr val="000000"/>
                </a:solidFill>
                <a:cs typeface="Times New Roman"/>
                <a:sym typeface="Times New Roman"/>
              </a:rPr>
              <a:pPr fontAlgn="base">
                <a:spcBef>
                  <a:spcPct val="0"/>
                </a:spcBef>
                <a:spcAft>
                  <a:spcPct val="0"/>
                </a:spcAft>
                <a:defRPr/>
              </a:pPr>
              <a:t>‹#›</a:t>
            </a:fld>
            <a:endParaRPr lang="en-US">
              <a:solidFill>
                <a:srgbClr val="000000"/>
              </a:solidFill>
              <a:cs typeface="Times New Roman"/>
              <a:sym typeface="Times New Roman"/>
            </a:endParaRPr>
          </a:p>
        </p:txBody>
      </p:sp>
    </p:spTree>
    <p:extLst>
      <p:ext uri="{BB962C8B-B14F-4D97-AF65-F5344CB8AC3E}">
        <p14:creationId xmlns:p14="http://schemas.microsoft.com/office/powerpoint/2010/main" val="128007685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r="79000" b="8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912EA7-60B4-4A16-8B69-B3146E124568}" type="datetimeFigureOut">
              <a:rPr lang="en-US" smtClean="0">
                <a:solidFill>
                  <a:prstClr val="black">
                    <a:tint val="75000"/>
                  </a:prstClr>
                </a:solidFill>
                <a:cs typeface="Times New Roman"/>
                <a:sym typeface="Times New Roman"/>
              </a:rPr>
              <a:pPr/>
              <a:t>5/5/2019</a:t>
            </a:fld>
            <a:endParaRPr lang="en-US" dirty="0">
              <a:solidFill>
                <a:prstClr val="black">
                  <a:tint val="75000"/>
                </a:prstClr>
              </a:solidFill>
              <a:cs typeface="Times New Roman"/>
              <a:sym typeface="Times New Roman"/>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cs typeface="Times New Roman"/>
              <a:sym typeface="Times New Roman"/>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DE0DA5-6A01-4C94-9B47-01BDB680BDB6}" type="slidenum">
              <a:rPr lang="en-US" smtClean="0">
                <a:solidFill>
                  <a:prstClr val="black">
                    <a:tint val="75000"/>
                  </a:prstClr>
                </a:solidFill>
                <a:cs typeface="Times New Roman"/>
                <a:sym typeface="Times New Roman"/>
              </a:rPr>
              <a:pPr/>
              <a:t>‹#›</a:t>
            </a:fld>
            <a:endParaRPr lang="en-US" dirty="0">
              <a:solidFill>
                <a:prstClr val="black">
                  <a:tint val="75000"/>
                </a:prstClr>
              </a:solidFill>
              <a:cs typeface="Times New Roman"/>
              <a:sym typeface="Times New Roman"/>
            </a:endParaRPr>
          </a:p>
        </p:txBody>
      </p:sp>
    </p:spTree>
    <p:extLst>
      <p:ext uri="{BB962C8B-B14F-4D97-AF65-F5344CB8AC3E}">
        <p14:creationId xmlns:p14="http://schemas.microsoft.com/office/powerpoint/2010/main" val="230562924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4400" y="512065"/>
            <a:ext cx="7772400" cy="127149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spc="0">
                <a:solidFill>
                  <a:srgbClr val="000000"/>
                </a:solidFill>
              </a:defRPr>
            </a:pPr>
            <a:r>
              <a:rPr sz="3000" spc="-75">
                <a:solidFill>
                  <a:srgbClr val="D6ECFF"/>
                </a:solidFill>
              </a:rPr>
              <a:t>Click to edit Master title style</a:t>
            </a:r>
          </a:p>
        </p:txBody>
      </p:sp>
      <p:sp>
        <p:nvSpPr>
          <p:cNvPr id="3" name="Shape 3"/>
          <p:cNvSpPr>
            <a:spLocks noGrp="1"/>
          </p:cNvSpPr>
          <p:nvPr>
            <p:ph type="body" idx="1"/>
          </p:nvPr>
        </p:nvSpPr>
        <p:spPr>
          <a:xfrm>
            <a:off x="914400" y="1783561"/>
            <a:ext cx="7772400" cy="507444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250">
                <a:solidFill>
                  <a:srgbClr val="FFFFFF"/>
                </a:solidFill>
              </a:rPr>
              <a:t>Click to edit Master text styles</a:t>
            </a:r>
          </a:p>
          <a:p>
            <a:pPr lvl="1">
              <a:defRPr sz="1800">
                <a:solidFill>
                  <a:srgbClr val="000000"/>
                </a:solidFill>
              </a:defRPr>
            </a:pPr>
            <a:r>
              <a:rPr sz="2250">
                <a:solidFill>
                  <a:srgbClr val="FFFFFF"/>
                </a:solidFill>
              </a:rPr>
              <a:t>Second level</a:t>
            </a:r>
          </a:p>
          <a:p>
            <a:pPr lvl="2">
              <a:defRPr sz="1800">
                <a:solidFill>
                  <a:srgbClr val="000000"/>
                </a:solidFill>
              </a:defRPr>
            </a:pPr>
            <a:r>
              <a:rPr sz="2250">
                <a:solidFill>
                  <a:srgbClr val="FFFFFF"/>
                </a:solidFill>
              </a:rPr>
              <a:t>Third level</a:t>
            </a:r>
          </a:p>
          <a:p>
            <a:pPr lvl="3">
              <a:defRPr sz="1800">
                <a:solidFill>
                  <a:srgbClr val="000000"/>
                </a:solidFill>
              </a:defRPr>
            </a:pPr>
            <a:r>
              <a:rPr sz="2250">
                <a:solidFill>
                  <a:srgbClr val="FFFFFF"/>
                </a:solidFill>
              </a:rPr>
              <a:t>Fourth level</a:t>
            </a:r>
          </a:p>
          <a:p>
            <a:pPr lvl="4">
              <a:defRPr sz="1800">
                <a:solidFill>
                  <a:srgbClr val="000000"/>
                </a:solidFill>
              </a:defRPr>
            </a:pPr>
            <a:r>
              <a:rPr sz="2250">
                <a:solidFill>
                  <a:srgbClr val="FFFFFF"/>
                </a:solidFill>
              </a:rPr>
              <a:t>Fifth level</a:t>
            </a:r>
          </a:p>
        </p:txBody>
      </p:sp>
      <p:sp>
        <p:nvSpPr>
          <p:cNvPr id="4" name="Shape 4"/>
          <p:cNvSpPr>
            <a:spLocks noGrp="1"/>
          </p:cNvSpPr>
          <p:nvPr>
            <p:ph type="sldNum" sz="quarter" idx="2"/>
          </p:nvPr>
        </p:nvSpPr>
        <p:spPr>
          <a:xfrm>
            <a:off x="8610600" y="6550971"/>
            <a:ext cx="457200" cy="230832"/>
          </a:xfrm>
          <a:prstGeom prst="rect">
            <a:avLst/>
          </a:prstGeom>
          <a:ln w="12700">
            <a:miter lim="400000"/>
          </a:ln>
        </p:spPr>
        <p:txBody>
          <a:bodyPr lIns="45719" rIns="45719" anchor="b">
            <a:spAutoFit/>
          </a:bodyPr>
          <a:lstStyle>
            <a:lvl1pPr>
              <a:defRPr sz="900">
                <a:solidFill>
                  <a:srgbClr val="D6ECFF"/>
                </a:solidFill>
                <a:latin typeface="Corbel"/>
                <a:ea typeface="Corbel"/>
                <a:cs typeface="Corbel"/>
                <a:sym typeface="Corbel"/>
              </a:defRPr>
            </a:lvl1pPr>
          </a:lstStyle>
          <a:p>
            <a:fld id="{86CB4B4D-7CA3-9044-876B-883B54F8677D}" type="slidenum">
              <a:rPr lang="en-US" kern="0" smtClean="0"/>
              <a:pPr/>
              <a:t>‹#›</a:t>
            </a:fld>
            <a:endParaRPr lang="en-US" kern="0"/>
          </a:p>
        </p:txBody>
      </p:sp>
    </p:spTree>
    <p:extLst>
      <p:ext uri="{BB962C8B-B14F-4D97-AF65-F5344CB8AC3E}">
        <p14:creationId xmlns:p14="http://schemas.microsoft.com/office/powerpoint/2010/main" val="273187670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893" r:id="rId36"/>
    <p:sldLayoutId id="2147483894" r:id="rId37"/>
    <p:sldLayoutId id="2147483895" r:id="rId38"/>
    <p:sldLayoutId id="2147483896" r:id="rId39"/>
    <p:sldLayoutId id="2147483897" r:id="rId40"/>
    <p:sldLayoutId id="2147483898" r:id="rId41"/>
    <p:sldLayoutId id="2147483899" r:id="rId42"/>
    <p:sldLayoutId id="2147483900" r:id="rId43"/>
    <p:sldLayoutId id="2147483901" r:id="rId44"/>
    <p:sldLayoutId id="2147483902" r:id="rId45"/>
    <p:sldLayoutId id="2147483903" r:id="rId46"/>
    <p:sldLayoutId id="2147483904" r:id="rId47"/>
    <p:sldLayoutId id="2147483905" r:id="rId48"/>
    <p:sldLayoutId id="2147483906" r:id="rId49"/>
    <p:sldLayoutId id="2147483907" r:id="rId50"/>
    <p:sldLayoutId id="2147483908" r:id="rId51"/>
    <p:sldLayoutId id="2147483909" r:id="rId52"/>
    <p:sldLayoutId id="2147483910" r:id="rId53"/>
    <p:sldLayoutId id="2147483911" r:id="rId54"/>
    <p:sldLayoutId id="2147483912" r:id="rId55"/>
    <p:sldLayoutId id="2147483913" r:id="rId56"/>
    <p:sldLayoutId id="2147483914" r:id="rId57"/>
    <p:sldLayoutId id="2147483915" r:id="rId58"/>
    <p:sldLayoutId id="2147483916" r:id="rId59"/>
    <p:sldLayoutId id="2147483917" r:id="rId60"/>
    <p:sldLayoutId id="2147483918" r:id="rId61"/>
    <p:sldLayoutId id="2147483919" r:id="rId62"/>
    <p:sldLayoutId id="2147483920" r:id="rId63"/>
    <p:sldLayoutId id="2147483921" r:id="rId64"/>
    <p:sldLayoutId id="2147483922" r:id="rId65"/>
    <p:sldLayoutId id="2147483923" r:id="rId66"/>
    <p:sldLayoutId id="2147483924" r:id="rId67"/>
  </p:sldLayoutIdLst>
  <p:transition spd="med"/>
  <p:txStyles>
    <p:titleStyle>
      <a:lvl1pPr>
        <a:defRPr sz="3000" spc="-75">
          <a:solidFill>
            <a:srgbClr val="D6ECFF"/>
          </a:solidFill>
          <a:latin typeface="Consolas"/>
          <a:ea typeface="Consolas"/>
          <a:cs typeface="Consolas"/>
          <a:sym typeface="Consolas"/>
        </a:defRPr>
      </a:lvl1pPr>
      <a:lvl2pPr>
        <a:defRPr sz="3000" spc="-75">
          <a:solidFill>
            <a:srgbClr val="D6ECFF"/>
          </a:solidFill>
          <a:latin typeface="Consolas"/>
          <a:ea typeface="Consolas"/>
          <a:cs typeface="Consolas"/>
          <a:sym typeface="Consolas"/>
        </a:defRPr>
      </a:lvl2pPr>
      <a:lvl3pPr>
        <a:defRPr sz="3000" spc="-75">
          <a:solidFill>
            <a:srgbClr val="D6ECFF"/>
          </a:solidFill>
          <a:latin typeface="Consolas"/>
          <a:ea typeface="Consolas"/>
          <a:cs typeface="Consolas"/>
          <a:sym typeface="Consolas"/>
        </a:defRPr>
      </a:lvl3pPr>
      <a:lvl4pPr>
        <a:defRPr sz="3000" spc="-75">
          <a:solidFill>
            <a:srgbClr val="D6ECFF"/>
          </a:solidFill>
          <a:latin typeface="Consolas"/>
          <a:ea typeface="Consolas"/>
          <a:cs typeface="Consolas"/>
          <a:sym typeface="Consolas"/>
        </a:defRPr>
      </a:lvl4pPr>
      <a:lvl5pPr>
        <a:defRPr sz="3000" spc="-75">
          <a:solidFill>
            <a:srgbClr val="D6ECFF"/>
          </a:solidFill>
          <a:latin typeface="Consolas"/>
          <a:ea typeface="Consolas"/>
          <a:cs typeface="Consolas"/>
          <a:sym typeface="Consolas"/>
        </a:defRPr>
      </a:lvl5pPr>
      <a:lvl6pPr>
        <a:defRPr sz="3000" spc="-75">
          <a:solidFill>
            <a:srgbClr val="D6ECFF"/>
          </a:solidFill>
          <a:latin typeface="Consolas"/>
          <a:ea typeface="Consolas"/>
          <a:cs typeface="Consolas"/>
          <a:sym typeface="Consolas"/>
        </a:defRPr>
      </a:lvl6pPr>
      <a:lvl7pPr>
        <a:defRPr sz="3000" spc="-75">
          <a:solidFill>
            <a:srgbClr val="D6ECFF"/>
          </a:solidFill>
          <a:latin typeface="Consolas"/>
          <a:ea typeface="Consolas"/>
          <a:cs typeface="Consolas"/>
          <a:sym typeface="Consolas"/>
        </a:defRPr>
      </a:lvl7pPr>
      <a:lvl8pPr>
        <a:defRPr sz="3000" spc="-75">
          <a:solidFill>
            <a:srgbClr val="D6ECFF"/>
          </a:solidFill>
          <a:latin typeface="Consolas"/>
          <a:ea typeface="Consolas"/>
          <a:cs typeface="Consolas"/>
          <a:sym typeface="Consolas"/>
        </a:defRPr>
      </a:lvl8pPr>
      <a:lvl9pPr>
        <a:defRPr sz="3000" spc="-75">
          <a:solidFill>
            <a:srgbClr val="D6ECFF"/>
          </a:solidFill>
          <a:latin typeface="Consolas"/>
          <a:ea typeface="Consolas"/>
          <a:cs typeface="Consolas"/>
          <a:sym typeface="Consolas"/>
        </a:defRPr>
      </a:lvl9pPr>
    </p:titleStyle>
    <p:bodyStyle>
      <a:lvl1pPr marL="308610" indent="-257175">
        <a:spcBef>
          <a:spcPts val="525"/>
        </a:spcBef>
        <a:buClr>
          <a:srgbClr val="D6ECFF"/>
        </a:buClr>
        <a:buSzPct val="95000"/>
        <a:buFont typeface="Wingdings"/>
        <a:buChar char="▪"/>
        <a:defRPr sz="2250">
          <a:solidFill>
            <a:srgbClr val="FFFFFF"/>
          </a:solidFill>
          <a:latin typeface="Corbel"/>
          <a:ea typeface="Corbel"/>
          <a:cs typeface="Corbel"/>
          <a:sym typeface="Corbel"/>
        </a:defRPr>
      </a:lvl1pPr>
      <a:lvl2pPr marL="588469" indent="-247283">
        <a:spcBef>
          <a:spcPts val="525"/>
        </a:spcBef>
        <a:buClr>
          <a:srgbClr val="D6ECFF"/>
        </a:buClr>
        <a:buSzPct val="90000"/>
        <a:buFont typeface="Wingdings"/>
        <a:buChar char="▫"/>
        <a:defRPr sz="2250">
          <a:solidFill>
            <a:srgbClr val="FFFFFF"/>
          </a:solidFill>
          <a:latin typeface="Corbel"/>
          <a:ea typeface="Corbel"/>
          <a:cs typeface="Corbel"/>
          <a:sym typeface="Corbel"/>
        </a:defRPr>
      </a:lvl2pPr>
      <a:lvl3pPr marL="790385" indent="-214313">
        <a:spcBef>
          <a:spcPts val="525"/>
        </a:spcBef>
        <a:buClr>
          <a:srgbClr val="D6ECFF"/>
        </a:buClr>
        <a:buSzPct val="100000"/>
        <a:buFont typeface="Wingdings"/>
        <a:buChar char="◾"/>
        <a:defRPr sz="2250">
          <a:solidFill>
            <a:srgbClr val="FFFFFF"/>
          </a:solidFill>
          <a:latin typeface="Corbel"/>
          <a:ea typeface="Corbel"/>
          <a:cs typeface="Corbel"/>
          <a:sym typeface="Corbel"/>
        </a:defRPr>
      </a:lvl3pPr>
      <a:lvl4pPr marL="1008749" indent="-233795">
        <a:spcBef>
          <a:spcPts val="525"/>
        </a:spcBef>
        <a:buClr>
          <a:srgbClr val="D6ECFF"/>
        </a:buClr>
        <a:buSzPct val="100000"/>
        <a:buFont typeface="Wingdings"/>
        <a:buChar char=""/>
        <a:defRPr sz="2250">
          <a:solidFill>
            <a:srgbClr val="FFFFFF"/>
          </a:solidFill>
          <a:latin typeface="Corbel"/>
          <a:ea typeface="Corbel"/>
          <a:cs typeface="Corbel"/>
          <a:sym typeface="Corbel"/>
        </a:defRPr>
      </a:lvl4pPr>
      <a:lvl5pPr marL="1189862" indent="-236600">
        <a:spcBef>
          <a:spcPts val="525"/>
        </a:spcBef>
        <a:buClr>
          <a:srgbClr val="D6ECFF"/>
        </a:buClr>
        <a:buSzPct val="100000"/>
        <a:buFont typeface="Wingdings"/>
        <a:buChar char="●"/>
        <a:defRPr sz="2250">
          <a:solidFill>
            <a:srgbClr val="FFFFFF"/>
          </a:solidFill>
          <a:latin typeface="Corbel"/>
          <a:ea typeface="Corbel"/>
          <a:cs typeface="Corbel"/>
          <a:sym typeface="Corbel"/>
        </a:defRPr>
      </a:lvl5pPr>
      <a:lvl6pPr marL="1387601" indent="-262889">
        <a:spcBef>
          <a:spcPts val="525"/>
        </a:spcBef>
        <a:buClr>
          <a:srgbClr val="D6ECFF"/>
        </a:buClr>
        <a:buSzPct val="100000"/>
        <a:buFont typeface="Wingdings"/>
        <a:buChar char="●"/>
        <a:defRPr sz="2250">
          <a:solidFill>
            <a:srgbClr val="FFFFFF"/>
          </a:solidFill>
          <a:latin typeface="Corbel"/>
          <a:ea typeface="Corbel"/>
          <a:cs typeface="Corbel"/>
          <a:sym typeface="Corbel"/>
        </a:defRPr>
      </a:lvl6pPr>
      <a:lvl7pPr marL="1546478" indent="-257174">
        <a:spcBef>
          <a:spcPts val="525"/>
        </a:spcBef>
        <a:buClr>
          <a:srgbClr val="D6ECFF"/>
        </a:buClr>
        <a:buSzPct val="100000"/>
        <a:buFont typeface="Wingdings"/>
        <a:buChar char="●"/>
        <a:defRPr sz="2250">
          <a:solidFill>
            <a:srgbClr val="FFFFFF"/>
          </a:solidFill>
          <a:latin typeface="Corbel"/>
          <a:ea typeface="Corbel"/>
          <a:cs typeface="Corbel"/>
          <a:sym typeface="Corbel"/>
        </a:defRPr>
      </a:lvl7pPr>
      <a:lvl8pPr marL="1690496" indent="-257174">
        <a:spcBef>
          <a:spcPts val="525"/>
        </a:spcBef>
        <a:buClr>
          <a:srgbClr val="D6ECFF"/>
        </a:buClr>
        <a:buSzPct val="100000"/>
        <a:buFont typeface="Wingdings"/>
        <a:buChar char="●"/>
        <a:defRPr sz="2250">
          <a:solidFill>
            <a:srgbClr val="FFFFFF"/>
          </a:solidFill>
          <a:latin typeface="Corbel"/>
          <a:ea typeface="Corbel"/>
          <a:cs typeface="Corbel"/>
          <a:sym typeface="Corbel"/>
        </a:defRPr>
      </a:lvl8pPr>
      <a:lvl9pPr marL="1834514" indent="-257174">
        <a:spcBef>
          <a:spcPts val="525"/>
        </a:spcBef>
        <a:buClr>
          <a:srgbClr val="D6ECFF"/>
        </a:buClr>
        <a:buSzPct val="100000"/>
        <a:buFont typeface="Wingdings"/>
        <a:buChar char="●"/>
        <a:defRPr sz="2250">
          <a:solidFill>
            <a:srgbClr val="FFFFFF"/>
          </a:solidFill>
          <a:latin typeface="Corbel"/>
          <a:ea typeface="Corbel"/>
          <a:cs typeface="Corbel"/>
          <a:sym typeface="Corbel"/>
        </a:defRPr>
      </a:lvl9pPr>
    </p:bodyStyle>
    <p:otherStyle>
      <a:lvl1pPr>
        <a:defRPr sz="900">
          <a:solidFill>
            <a:schemeClr val="tx1"/>
          </a:solidFill>
          <a:latin typeface="+mn-lt"/>
          <a:ea typeface="+mn-ea"/>
          <a:cs typeface="+mn-cs"/>
          <a:sym typeface="Corbel"/>
        </a:defRPr>
      </a:lvl1pPr>
      <a:lvl2pPr indent="342900">
        <a:defRPr sz="900">
          <a:solidFill>
            <a:schemeClr val="tx1"/>
          </a:solidFill>
          <a:latin typeface="+mn-lt"/>
          <a:ea typeface="+mn-ea"/>
          <a:cs typeface="+mn-cs"/>
          <a:sym typeface="Corbel"/>
        </a:defRPr>
      </a:lvl2pPr>
      <a:lvl3pPr indent="685800">
        <a:defRPr sz="900">
          <a:solidFill>
            <a:schemeClr val="tx1"/>
          </a:solidFill>
          <a:latin typeface="+mn-lt"/>
          <a:ea typeface="+mn-ea"/>
          <a:cs typeface="+mn-cs"/>
          <a:sym typeface="Corbel"/>
        </a:defRPr>
      </a:lvl3pPr>
      <a:lvl4pPr indent="1028700">
        <a:defRPr sz="900">
          <a:solidFill>
            <a:schemeClr val="tx1"/>
          </a:solidFill>
          <a:latin typeface="+mn-lt"/>
          <a:ea typeface="+mn-ea"/>
          <a:cs typeface="+mn-cs"/>
          <a:sym typeface="Corbel"/>
        </a:defRPr>
      </a:lvl4pPr>
      <a:lvl5pPr indent="1371600">
        <a:defRPr sz="900">
          <a:solidFill>
            <a:schemeClr val="tx1"/>
          </a:solidFill>
          <a:latin typeface="+mn-lt"/>
          <a:ea typeface="+mn-ea"/>
          <a:cs typeface="+mn-cs"/>
          <a:sym typeface="Corbel"/>
        </a:defRPr>
      </a:lvl5pPr>
      <a:lvl6pPr indent="1714500">
        <a:defRPr sz="900">
          <a:solidFill>
            <a:schemeClr val="tx1"/>
          </a:solidFill>
          <a:latin typeface="+mn-lt"/>
          <a:ea typeface="+mn-ea"/>
          <a:cs typeface="+mn-cs"/>
          <a:sym typeface="Corbel"/>
        </a:defRPr>
      </a:lvl6pPr>
      <a:lvl7pPr indent="2057400">
        <a:defRPr sz="900">
          <a:solidFill>
            <a:schemeClr val="tx1"/>
          </a:solidFill>
          <a:latin typeface="+mn-lt"/>
          <a:ea typeface="+mn-ea"/>
          <a:cs typeface="+mn-cs"/>
          <a:sym typeface="Corbel"/>
        </a:defRPr>
      </a:lvl7pPr>
      <a:lvl8pPr indent="2400300">
        <a:defRPr sz="900">
          <a:solidFill>
            <a:schemeClr val="tx1"/>
          </a:solidFill>
          <a:latin typeface="+mn-lt"/>
          <a:ea typeface="+mn-ea"/>
          <a:cs typeface="+mn-cs"/>
          <a:sym typeface="Corbel"/>
        </a:defRPr>
      </a:lvl8pPr>
      <a:lvl9pPr indent="2743200">
        <a:defRPr sz="900">
          <a:solidFill>
            <a:schemeClr val="tx1"/>
          </a:solidFill>
          <a:latin typeface="+mn-lt"/>
          <a:ea typeface="+mn-ea"/>
          <a:cs typeface="+mn-cs"/>
          <a:sym typeface="Corbe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9E99CA-8180-4702-B903-12876D73531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9B0EB6-91BA-4249-9199-9985A7AED70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031A5C5-7BF4-4AF5-86A8-FF47891BC51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1029" name="Rectangle 5">
            <a:extLst>
              <a:ext uri="{FF2B5EF4-FFF2-40B4-BE49-F238E27FC236}">
                <a16:creationId xmlns:a16="http://schemas.microsoft.com/office/drawing/2014/main" id="{CA2737E8-15E9-4B88-A78A-3AE3D062F85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03B0A6F1-7F9D-40F0-B48B-2517FB3F246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4C09814-53E3-4235-8BEB-5E52A29FD13F}" type="slidenum">
              <a:rPr lang="en-US" altLang="en-US"/>
              <a:pPr>
                <a:defRPr/>
              </a:pPr>
              <a:t>‹#›</a:t>
            </a:fld>
            <a:endParaRPr lang="en-US" altLang="en-US"/>
          </a:p>
        </p:txBody>
      </p:sp>
    </p:spTree>
    <p:extLst>
      <p:ext uri="{BB962C8B-B14F-4D97-AF65-F5344CB8AC3E}">
        <p14:creationId xmlns:p14="http://schemas.microsoft.com/office/powerpoint/2010/main" val="209548699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CEMA – February 21, 2019</a:t>
            </a:r>
          </a:p>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Complex Decision Making</a:t>
            </a:r>
          </a:p>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5C5D-D690-4630-A844-F542CBF039B2}" type="slidenum">
              <a:rPr lang="en-US" smtClean="0"/>
              <a:t>‹#›</a:t>
            </a:fld>
            <a:endParaRPr lang="en-US"/>
          </a:p>
        </p:txBody>
      </p:sp>
    </p:spTree>
    <p:extLst>
      <p:ext uri="{BB962C8B-B14F-4D97-AF65-F5344CB8AC3E}">
        <p14:creationId xmlns:p14="http://schemas.microsoft.com/office/powerpoint/2010/main" val="375722580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6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6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60.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6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7.jpg"/><Relationship Id="rId1" Type="http://schemas.openxmlformats.org/officeDocument/2006/relationships/slideLayout" Target="../slideLayouts/slideLayout145.xml"/><Relationship Id="rId6" Type="http://schemas.openxmlformats.org/officeDocument/2006/relationships/image" Target="../media/image260.png"/><Relationship Id="rId5" Type="http://schemas.openxmlformats.org/officeDocument/2006/relationships/customXml" Target="../ink/ink2.xml"/><Relationship Id="rId4" Type="http://schemas.openxmlformats.org/officeDocument/2006/relationships/image" Target="../media/image2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A0F80-848C-404A-A333-EDEB18FC7B7E}"/>
              </a:ext>
            </a:extLst>
          </p:cNvPr>
          <p:cNvSpPr>
            <a:spLocks noGrp="1"/>
          </p:cNvSpPr>
          <p:nvPr>
            <p:ph type="title"/>
          </p:nvPr>
        </p:nvSpPr>
        <p:spPr>
          <a:xfrm>
            <a:off x="5257800" y="1295400"/>
            <a:ext cx="3483937" cy="2889114"/>
          </a:xfrm>
        </p:spPr>
        <p:txBody>
          <a:bodyPr vert="horz" lIns="91440" tIns="45720" rIns="91440" bIns="45720" rtlCol="0" anchor="b">
            <a:normAutofit/>
          </a:bodyPr>
          <a:lstStyle/>
          <a:p>
            <a:pPr algn="l">
              <a:lnSpc>
                <a:spcPct val="90000"/>
              </a:lnSpc>
            </a:pPr>
            <a:r>
              <a:rPr lang="en-US" sz="4800" dirty="0"/>
              <a:t>Superheroes and Survival Strategies</a:t>
            </a:r>
            <a:endParaRPr lang="en-US" sz="4700" dirty="0"/>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Small boy with arms raised above his head posing as Superman."/>
          <p:cNvPicPr>
            <a:picLocks noChangeAspect="1"/>
          </p:cNvPicPr>
          <p:nvPr/>
        </p:nvPicPr>
        <p:blipFill rotWithShape="1">
          <a:blip r:embed="rId3" cstate="print">
            <a:extLst>
              <a:ext uri="{28A0092B-C50C-407E-A947-70E740481C1C}">
                <a14:useLocalDpi xmlns:a14="http://schemas.microsoft.com/office/drawing/2010/main" val="0"/>
              </a:ext>
            </a:extLst>
          </a:blip>
          <a:srcRect l="37566" r="18624"/>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TextBox 3">
            <a:extLst>
              <a:ext uri="{FF2B5EF4-FFF2-40B4-BE49-F238E27FC236}">
                <a16:creationId xmlns:a16="http://schemas.microsoft.com/office/drawing/2014/main" id="{191C30F1-929B-462E-8325-33355A59CF8A}"/>
              </a:ext>
            </a:extLst>
          </p:cNvPr>
          <p:cNvSpPr txBox="1"/>
          <p:nvPr/>
        </p:nvSpPr>
        <p:spPr>
          <a:xfrm>
            <a:off x="4492994" y="4800600"/>
            <a:ext cx="4581508" cy="1477328"/>
          </a:xfrm>
          <a:prstGeom prst="rect">
            <a:avLst/>
          </a:prstGeom>
          <a:noFill/>
        </p:spPr>
        <p:txBody>
          <a:bodyPr wrap="square" rtlCol="0">
            <a:spAutoFit/>
          </a:bodyPr>
          <a:lstStyle/>
          <a:p>
            <a:pPr algn="ctr"/>
            <a:r>
              <a:rPr lang="en-US" dirty="0"/>
              <a:t>LeadingAge Colorado - 2019</a:t>
            </a:r>
          </a:p>
          <a:p>
            <a:pPr algn="ctr"/>
            <a:r>
              <a:rPr lang="en-US" dirty="0"/>
              <a:t>Annual Conference and Exhibition</a:t>
            </a:r>
          </a:p>
          <a:p>
            <a:pPr algn="ctr"/>
            <a:endParaRPr lang="en-US" dirty="0"/>
          </a:p>
          <a:p>
            <a:pPr algn="ctr"/>
            <a:r>
              <a:rPr lang="en-US" dirty="0"/>
              <a:t>Beth Roome</a:t>
            </a:r>
          </a:p>
          <a:p>
            <a:pPr algn="ctr"/>
            <a:r>
              <a:rPr lang="en-US" dirty="0"/>
              <a:t>Switchback Institute</a:t>
            </a:r>
          </a:p>
        </p:txBody>
      </p:sp>
    </p:spTree>
    <p:extLst>
      <p:ext uri="{BB962C8B-B14F-4D97-AF65-F5344CB8AC3E}">
        <p14:creationId xmlns:p14="http://schemas.microsoft.com/office/powerpoint/2010/main" val="40373986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C0652C-02D3-4CFD-9E66-E131687ACED6}"/>
              </a:ext>
            </a:extLst>
          </p:cNvPr>
          <p:cNvSpPr>
            <a:spLocks noGrp="1"/>
          </p:cNvSpPr>
          <p:nvPr>
            <p:ph type="title"/>
          </p:nvPr>
        </p:nvSpPr>
        <p:spPr>
          <a:xfrm>
            <a:off x="720090" y="5419725"/>
            <a:ext cx="7703820" cy="936626"/>
          </a:xfrm>
        </p:spPr>
        <p:txBody>
          <a:bodyPr vert="horz" lIns="91440" tIns="45720" rIns="91440" bIns="45720" rtlCol="0" anchor="ctr">
            <a:normAutofit/>
          </a:bodyPr>
          <a:lstStyle/>
          <a:p>
            <a:pPr algn="ctr"/>
            <a:r>
              <a:rPr lang="en-US" sz="3500">
                <a:solidFill>
                  <a:schemeClr val="tx1">
                    <a:lumMod val="75000"/>
                    <a:lumOff val="25000"/>
                  </a:schemeClr>
                </a:solidFill>
              </a:rPr>
              <a:t>Sweet or Sour</a:t>
            </a:r>
          </a:p>
        </p:txBody>
      </p:sp>
      <p:sp>
        <p:nvSpPr>
          <p:cNvPr id="77"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990600"/>
            <a:ext cx="770382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See the source image">
            <a:extLst>
              <a:ext uri="{FF2B5EF4-FFF2-40B4-BE49-F238E27FC236}">
                <a16:creationId xmlns:a16="http://schemas.microsoft.com/office/drawing/2014/main" id="{537A0996-427B-4B28-A9C0-82B680D1A93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772" r="2" b="7162"/>
          <a:stretch/>
        </p:blipFill>
        <p:spPr bwMode="auto">
          <a:xfrm>
            <a:off x="961263" y="1309878"/>
            <a:ext cx="7221474" cy="36667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37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C02B44-B0A3-4A53-A763-6181BE7C154C}"/>
              </a:ext>
            </a:extLst>
          </p:cNvPr>
          <p:cNvSpPr>
            <a:spLocks noGrp="1"/>
          </p:cNvSpPr>
          <p:nvPr>
            <p:ph type="title"/>
          </p:nvPr>
        </p:nvSpPr>
        <p:spPr>
          <a:xfrm>
            <a:off x="720090" y="5419725"/>
            <a:ext cx="7703820" cy="936626"/>
          </a:xfrm>
        </p:spPr>
        <p:txBody>
          <a:bodyPr vert="horz" lIns="91440" tIns="45720" rIns="91440" bIns="45720" rtlCol="0" anchor="ctr">
            <a:normAutofit/>
          </a:bodyPr>
          <a:lstStyle/>
          <a:p>
            <a:pPr algn="ctr"/>
            <a:r>
              <a:rPr lang="en-US" sz="3500">
                <a:solidFill>
                  <a:schemeClr val="tx1">
                    <a:lumMod val="75000"/>
                    <a:lumOff val="25000"/>
                  </a:schemeClr>
                </a:solidFill>
              </a:rPr>
              <a:t>Hot or Cold</a:t>
            </a:r>
          </a:p>
        </p:txBody>
      </p:sp>
      <p:sp>
        <p:nvSpPr>
          <p:cNvPr id="137"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990600"/>
            <a:ext cx="770382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 result for free images lava">
            <a:extLst>
              <a:ext uri="{FF2B5EF4-FFF2-40B4-BE49-F238E27FC236}">
                <a16:creationId xmlns:a16="http://schemas.microsoft.com/office/drawing/2014/main" id="{ADA6F4D0-3DF4-4385-BA76-C89D786AE3F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183" r="2" b="2"/>
          <a:stretch/>
        </p:blipFill>
        <p:spPr bwMode="auto">
          <a:xfrm>
            <a:off x="961263" y="1309878"/>
            <a:ext cx="7221474" cy="36667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51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13E7-B811-4A6F-92A6-5E39CC3B931E}"/>
              </a:ext>
            </a:extLst>
          </p:cNvPr>
          <p:cNvSpPr>
            <a:spLocks noGrp="1"/>
          </p:cNvSpPr>
          <p:nvPr>
            <p:ph type="title"/>
          </p:nvPr>
        </p:nvSpPr>
        <p:spPr>
          <a:xfrm>
            <a:off x="487836" y="4445251"/>
            <a:ext cx="8176104" cy="1350712"/>
          </a:xfrm>
          <a:noFill/>
        </p:spPr>
        <p:txBody>
          <a:bodyPr vert="horz" lIns="91440" tIns="45720" rIns="91440" bIns="45720" rtlCol="0" anchor="b">
            <a:normAutofit/>
          </a:bodyPr>
          <a:lstStyle/>
          <a:p>
            <a:pPr algn="ctr"/>
            <a:r>
              <a:rPr lang="en-US" sz="6000"/>
              <a:t>Safe or Threatening</a:t>
            </a:r>
          </a:p>
        </p:txBody>
      </p:sp>
      <p:sp>
        <p:nvSpPr>
          <p:cNvPr id="143"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6423" y="503573"/>
            <a:ext cx="5351153"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4" name="Picture 2" descr="Image result for public domain snarling">
            <a:extLst>
              <a:ext uri="{FF2B5EF4-FFF2-40B4-BE49-F238E27FC236}">
                <a16:creationId xmlns:a16="http://schemas.microsoft.com/office/drawing/2014/main" id="{87F32C45-EDD2-4F51-91F3-33E74BF45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7" r="3" b="3920"/>
          <a:stretch/>
        </p:blipFill>
        <p:spPr bwMode="auto">
          <a:xfrm>
            <a:off x="1211919" y="304800"/>
            <a:ext cx="6720159" cy="4311500"/>
          </a:xfrm>
          <a:prstGeom prst="rect">
            <a:avLst/>
          </a:prstGeom>
          <a:noFill/>
          <a:ln w="14605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9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73030C45-B11A-41DE-A7A1-89E4BD3935CC}"/>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Speed</a:t>
            </a:r>
          </a:p>
        </p:txBody>
      </p:sp>
    </p:spTree>
    <p:extLst>
      <p:ext uri="{BB962C8B-B14F-4D97-AF65-F5344CB8AC3E}">
        <p14:creationId xmlns:p14="http://schemas.microsoft.com/office/powerpoint/2010/main" val="344938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178ED28-DEE9-4E39-AAAA-2E9ACB9AD61B}"/>
              </a:ext>
            </a:extLst>
          </p:cNvPr>
          <p:cNvSpPr>
            <a:spLocks noGrp="1"/>
          </p:cNvSpPr>
          <p:nvPr>
            <p:ph type="title"/>
          </p:nvPr>
        </p:nvSpPr>
        <p:spPr>
          <a:xfrm>
            <a:off x="2284026" y="2043663"/>
            <a:ext cx="4578895"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Recall</a:t>
            </a:r>
          </a:p>
        </p:txBody>
      </p:sp>
    </p:spTree>
    <p:extLst>
      <p:ext uri="{BB962C8B-B14F-4D97-AF65-F5344CB8AC3E}">
        <p14:creationId xmlns:p14="http://schemas.microsoft.com/office/powerpoint/2010/main" val="162515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BDB9-A11D-49D4-AC42-E3C4FDB27119}"/>
              </a:ext>
            </a:extLst>
          </p:cNvPr>
          <p:cNvSpPr>
            <a:spLocks noGrp="1"/>
          </p:cNvSpPr>
          <p:nvPr>
            <p:ph type="title"/>
          </p:nvPr>
        </p:nvSpPr>
        <p:spPr/>
        <p:txBody>
          <a:bodyPr/>
          <a:lstStyle/>
          <a:p>
            <a:r>
              <a:rPr lang="en-US" dirty="0"/>
              <a:t>Thinking Pathways</a:t>
            </a:r>
          </a:p>
        </p:txBody>
      </p:sp>
      <p:sp>
        <p:nvSpPr>
          <p:cNvPr id="3" name="Text Placeholder 2">
            <a:extLst>
              <a:ext uri="{FF2B5EF4-FFF2-40B4-BE49-F238E27FC236}">
                <a16:creationId xmlns:a16="http://schemas.microsoft.com/office/drawing/2014/main" id="{EB68BB73-20C8-421A-8EEC-9F29E5BF6500}"/>
              </a:ext>
            </a:extLst>
          </p:cNvPr>
          <p:cNvSpPr>
            <a:spLocks noGrp="1"/>
          </p:cNvSpPr>
          <p:nvPr>
            <p:ph type="body" idx="1"/>
          </p:nvPr>
        </p:nvSpPr>
        <p:spPr>
          <a:xfrm>
            <a:off x="629842" y="1304925"/>
            <a:ext cx="3868340" cy="1200150"/>
          </a:xfrm>
        </p:spPr>
        <p:txBody>
          <a:bodyPr>
            <a:normAutofit/>
          </a:bodyPr>
          <a:lstStyle/>
          <a:p>
            <a:r>
              <a:rPr lang="en-US" sz="2800" dirty="0"/>
              <a:t>System 1</a:t>
            </a:r>
            <a:br>
              <a:rPr lang="en-US" sz="2800" dirty="0"/>
            </a:br>
            <a:r>
              <a:rPr lang="en-US" sz="2800" dirty="0"/>
              <a:t>Amygdala 		</a:t>
            </a:r>
          </a:p>
        </p:txBody>
      </p:sp>
      <p:sp>
        <p:nvSpPr>
          <p:cNvPr id="4" name="Content Placeholder 3">
            <a:extLst>
              <a:ext uri="{FF2B5EF4-FFF2-40B4-BE49-F238E27FC236}">
                <a16:creationId xmlns:a16="http://schemas.microsoft.com/office/drawing/2014/main" id="{A89FC934-1D21-4B68-8F10-244AED9EA91A}"/>
              </a:ext>
            </a:extLst>
          </p:cNvPr>
          <p:cNvSpPr>
            <a:spLocks noGrp="1"/>
          </p:cNvSpPr>
          <p:nvPr>
            <p:ph sz="half" idx="2"/>
          </p:nvPr>
        </p:nvSpPr>
        <p:spPr>
          <a:xfrm>
            <a:off x="629841" y="2797174"/>
            <a:ext cx="3868340" cy="3684588"/>
          </a:xfrm>
        </p:spPr>
        <p:txBody>
          <a:bodyPr/>
          <a:lstStyle/>
          <a:p>
            <a:r>
              <a:rPr lang="en-US" dirty="0"/>
              <a:t>Intuitive</a:t>
            </a:r>
          </a:p>
          <a:p>
            <a:r>
              <a:rPr lang="en-US" dirty="0"/>
              <a:t>Fast-acting</a:t>
            </a:r>
          </a:p>
          <a:p>
            <a:r>
              <a:rPr lang="en-US" dirty="0"/>
              <a:t>Emotionally Charged</a:t>
            </a:r>
          </a:p>
          <a:p>
            <a:r>
              <a:rPr lang="en-US" dirty="0"/>
              <a:t>“Low Road”</a:t>
            </a:r>
          </a:p>
          <a:p>
            <a:r>
              <a:rPr lang="en-US" dirty="0"/>
              <a:t>“Bottom-up”</a:t>
            </a:r>
          </a:p>
          <a:p>
            <a:r>
              <a:rPr lang="en-US" dirty="0"/>
              <a:t>Fear</a:t>
            </a:r>
          </a:p>
          <a:p>
            <a:r>
              <a:rPr lang="en-US" dirty="0"/>
              <a:t>Pleasure</a:t>
            </a:r>
          </a:p>
        </p:txBody>
      </p:sp>
      <p:sp>
        <p:nvSpPr>
          <p:cNvPr id="5" name="Text Placeholder 4">
            <a:extLst>
              <a:ext uri="{FF2B5EF4-FFF2-40B4-BE49-F238E27FC236}">
                <a16:creationId xmlns:a16="http://schemas.microsoft.com/office/drawing/2014/main" id="{ECF452F4-CF49-425F-B121-51774B2002CF}"/>
              </a:ext>
            </a:extLst>
          </p:cNvPr>
          <p:cNvSpPr>
            <a:spLocks noGrp="1"/>
          </p:cNvSpPr>
          <p:nvPr>
            <p:ph type="body" sz="quarter" idx="3"/>
          </p:nvPr>
        </p:nvSpPr>
        <p:spPr/>
        <p:txBody>
          <a:bodyPr>
            <a:noAutofit/>
          </a:bodyPr>
          <a:lstStyle/>
          <a:p>
            <a:r>
              <a:rPr lang="en-US" sz="2800" dirty="0"/>
              <a:t>System 2</a:t>
            </a:r>
            <a:br>
              <a:rPr lang="en-US" sz="2800" dirty="0"/>
            </a:br>
            <a:r>
              <a:rPr lang="en-US" sz="2800" dirty="0"/>
              <a:t>Cerebral Cortex</a:t>
            </a:r>
          </a:p>
        </p:txBody>
      </p:sp>
      <p:sp>
        <p:nvSpPr>
          <p:cNvPr id="6" name="Content Placeholder 5">
            <a:extLst>
              <a:ext uri="{FF2B5EF4-FFF2-40B4-BE49-F238E27FC236}">
                <a16:creationId xmlns:a16="http://schemas.microsoft.com/office/drawing/2014/main" id="{414ADE59-31DF-4EC6-BE69-8937B36BE826}"/>
              </a:ext>
            </a:extLst>
          </p:cNvPr>
          <p:cNvSpPr>
            <a:spLocks noGrp="1"/>
          </p:cNvSpPr>
          <p:nvPr>
            <p:ph sz="quarter" idx="4"/>
          </p:nvPr>
        </p:nvSpPr>
        <p:spPr>
          <a:xfrm>
            <a:off x="4572000" y="2797174"/>
            <a:ext cx="3887391" cy="3684588"/>
          </a:xfrm>
        </p:spPr>
        <p:txBody>
          <a:bodyPr/>
          <a:lstStyle/>
          <a:p>
            <a:r>
              <a:rPr lang="en-US" dirty="0"/>
              <a:t>Conscious</a:t>
            </a:r>
          </a:p>
          <a:p>
            <a:r>
              <a:rPr lang="en-US" dirty="0"/>
              <a:t>Deliberate</a:t>
            </a:r>
          </a:p>
          <a:p>
            <a:r>
              <a:rPr lang="en-US" dirty="0"/>
              <a:t>Thoughtful</a:t>
            </a:r>
          </a:p>
          <a:p>
            <a:r>
              <a:rPr lang="en-US" dirty="0"/>
              <a:t>“High Road”</a:t>
            </a:r>
          </a:p>
          <a:p>
            <a:r>
              <a:rPr lang="en-US" dirty="0"/>
              <a:t>“Top Down”</a:t>
            </a:r>
          </a:p>
          <a:p>
            <a:r>
              <a:rPr lang="en-US" dirty="0"/>
              <a:t>Process </a:t>
            </a:r>
          </a:p>
          <a:p>
            <a:r>
              <a:rPr lang="en-US" dirty="0"/>
              <a:t>Movement</a:t>
            </a:r>
          </a:p>
        </p:txBody>
      </p:sp>
    </p:spTree>
    <p:extLst>
      <p:ext uri="{BB962C8B-B14F-4D97-AF65-F5344CB8AC3E}">
        <p14:creationId xmlns:p14="http://schemas.microsoft.com/office/powerpoint/2010/main" val="9107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4"/>
          <p:cNvSpPr>
            <a:spLocks noGrp="1" noChangeArrowheads="1"/>
          </p:cNvSpPr>
          <p:nvPr>
            <p:ph type="title" idx="4294967295"/>
          </p:nvPr>
        </p:nvSpPr>
        <p:spPr>
          <a:xfrm>
            <a:off x="685800" y="5791200"/>
            <a:ext cx="7772400" cy="838200"/>
          </a:xfrm>
        </p:spPr>
        <p:txBody>
          <a:bodyPr/>
          <a:lstStyle/>
          <a:p>
            <a:pPr eaLnBrk="1" hangingPunct="1"/>
            <a:r>
              <a:rPr lang="en-US" altLang="en-US" sz="4800">
                <a:solidFill>
                  <a:schemeClr val="bg1"/>
                </a:solidFill>
                <a:latin typeface="Arial" charset="0"/>
              </a:rPr>
              <a:t>Perfection is Attainable</a:t>
            </a:r>
            <a:endParaRPr lang="en-US" altLang="en-US"/>
          </a:p>
        </p:txBody>
      </p:sp>
      <p:sp>
        <p:nvSpPr>
          <p:cNvPr id="54276" name="Text Box 5"/>
          <p:cNvSpPr txBox="1">
            <a:spLocks noChangeArrowheads="1"/>
          </p:cNvSpPr>
          <p:nvPr/>
        </p:nvSpPr>
        <p:spPr bwMode="auto">
          <a:xfrm>
            <a:off x="1433192" y="5181600"/>
            <a:ext cx="16417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r>
              <a:rPr lang="en-US" altLang="en-US" dirty="0">
                <a:latin typeface="Arial" charset="0"/>
              </a:rPr>
              <a:t>Myth #1</a:t>
            </a:r>
          </a:p>
        </p:txBody>
      </p:sp>
      <p:grpSp>
        <p:nvGrpSpPr>
          <p:cNvPr id="5" name="Group 4"/>
          <p:cNvGrpSpPr/>
          <p:nvPr/>
        </p:nvGrpSpPr>
        <p:grpSpPr>
          <a:xfrm>
            <a:off x="8153400" y="219760"/>
            <a:ext cx="783895" cy="770839"/>
            <a:chOff x="2770188" y="1379537"/>
            <a:chExt cx="6746876" cy="6321428"/>
          </a:xfrm>
        </p:grpSpPr>
        <p:sp>
          <p:nvSpPr>
            <p:cNvPr id="6"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7" name="Group 858"/>
            <p:cNvGrpSpPr/>
            <p:nvPr/>
          </p:nvGrpSpPr>
          <p:grpSpPr>
            <a:xfrm>
              <a:off x="3529012" y="2122488"/>
              <a:ext cx="5230813" cy="4833937"/>
              <a:chOff x="0" y="0"/>
              <a:chExt cx="5230812" cy="4833935"/>
            </a:xfrm>
          </p:grpSpPr>
          <p:sp>
            <p:nvSpPr>
              <p:cNvPr id="8"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0"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304194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6308725" y="301307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53251" name="Rectangle 6"/>
          <p:cNvSpPr>
            <a:spLocks noGrp="1" noChangeArrowheads="1"/>
          </p:cNvSpPr>
          <p:nvPr>
            <p:ph type="title" idx="4294967295"/>
          </p:nvPr>
        </p:nvSpPr>
        <p:spPr>
          <a:xfrm>
            <a:off x="228600" y="2209800"/>
            <a:ext cx="3962400" cy="1752600"/>
          </a:xfrm>
        </p:spPr>
        <p:txBody>
          <a:bodyPr/>
          <a:lstStyle/>
          <a:p>
            <a:pPr eaLnBrk="1" hangingPunct="1"/>
            <a:r>
              <a:rPr lang="en-US" altLang="en-US" sz="4800" b="1" dirty="0">
                <a:solidFill>
                  <a:schemeClr val="bg1"/>
                </a:solidFill>
                <a:latin typeface="Arial" charset="0"/>
              </a:rPr>
              <a:t>Self-care is selfish.</a:t>
            </a:r>
            <a:endParaRPr lang="en-US" altLang="en-US" dirty="0"/>
          </a:p>
        </p:txBody>
      </p:sp>
      <p:sp>
        <p:nvSpPr>
          <p:cNvPr id="53252" name="Text Box 7"/>
          <p:cNvSpPr txBox="1">
            <a:spLocks noChangeArrowheads="1"/>
          </p:cNvSpPr>
          <p:nvPr/>
        </p:nvSpPr>
        <p:spPr bwMode="auto">
          <a:xfrm>
            <a:off x="533400" y="1752600"/>
            <a:ext cx="1627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r>
              <a:rPr lang="en-US" altLang="en-US">
                <a:solidFill>
                  <a:schemeClr val="bg1"/>
                </a:solidFill>
                <a:latin typeface="Arial" charset="0"/>
              </a:rPr>
              <a:t>Myth #2</a:t>
            </a:r>
          </a:p>
        </p:txBody>
      </p:sp>
      <p:pic>
        <p:nvPicPr>
          <p:cNvPr id="532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0"/>
            <a:ext cx="4924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8153400" y="219760"/>
            <a:ext cx="783895" cy="770839"/>
            <a:chOff x="2770188" y="1379537"/>
            <a:chExt cx="6746876" cy="6321428"/>
          </a:xfrm>
        </p:grpSpPr>
        <p:sp>
          <p:nvSpPr>
            <p:cNvPr id="7"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8" name="Group 858"/>
            <p:cNvGrpSpPr/>
            <p:nvPr/>
          </p:nvGrpSpPr>
          <p:grpSpPr>
            <a:xfrm>
              <a:off x="3529012" y="2122488"/>
              <a:ext cx="5230813" cy="4833937"/>
              <a:chOff x="0" y="0"/>
              <a:chExt cx="5230812" cy="4833935"/>
            </a:xfrm>
          </p:grpSpPr>
          <p:sp>
            <p:nvSpPr>
              <p:cNvPr id="9"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0"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1"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257984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Grp="1" noChangeArrowheads="1"/>
          </p:cNvSpPr>
          <p:nvPr>
            <p:ph type="title"/>
          </p:nvPr>
        </p:nvSpPr>
        <p:spPr>
          <a:xfrm>
            <a:off x="609600" y="5410200"/>
            <a:ext cx="7772400" cy="1143000"/>
          </a:xfrm>
        </p:spPr>
        <p:txBody>
          <a:bodyPr/>
          <a:lstStyle/>
          <a:p>
            <a:pPr eaLnBrk="1" hangingPunct="1"/>
            <a:r>
              <a:rPr lang="en-US" altLang="en-US">
                <a:solidFill>
                  <a:schemeClr val="bg1"/>
                </a:solidFill>
                <a:latin typeface="Arial" charset="0"/>
              </a:rPr>
              <a:t>Emotions = Weakness</a:t>
            </a:r>
          </a:p>
        </p:txBody>
      </p:sp>
      <p:sp>
        <p:nvSpPr>
          <p:cNvPr id="52228" name="Text Box 5"/>
          <p:cNvSpPr txBox="1">
            <a:spLocks noChangeArrowheads="1"/>
          </p:cNvSpPr>
          <p:nvPr/>
        </p:nvSpPr>
        <p:spPr bwMode="auto">
          <a:xfrm>
            <a:off x="1966592" y="5029200"/>
            <a:ext cx="16417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r>
              <a:rPr lang="en-US" altLang="en-US" dirty="0">
                <a:solidFill>
                  <a:schemeClr val="bg1"/>
                </a:solidFill>
                <a:latin typeface="Arial" charset="0"/>
              </a:rPr>
              <a:t>Myth #3</a:t>
            </a:r>
          </a:p>
        </p:txBody>
      </p:sp>
      <p:grpSp>
        <p:nvGrpSpPr>
          <p:cNvPr id="11" name="Group 10"/>
          <p:cNvGrpSpPr/>
          <p:nvPr/>
        </p:nvGrpSpPr>
        <p:grpSpPr>
          <a:xfrm>
            <a:off x="8153400" y="219760"/>
            <a:ext cx="783895" cy="770839"/>
            <a:chOff x="2770188" y="1379537"/>
            <a:chExt cx="6746876" cy="6321428"/>
          </a:xfrm>
        </p:grpSpPr>
        <p:sp>
          <p:nvSpPr>
            <p:cNvPr id="12"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13" name="Group 858"/>
            <p:cNvGrpSpPr/>
            <p:nvPr/>
          </p:nvGrpSpPr>
          <p:grpSpPr>
            <a:xfrm>
              <a:off x="3529012" y="2122488"/>
              <a:ext cx="5230813" cy="4833937"/>
              <a:chOff x="0" y="0"/>
              <a:chExt cx="5230812" cy="4833935"/>
            </a:xfrm>
          </p:grpSpPr>
          <p:sp>
            <p:nvSpPr>
              <p:cNvPr id="14"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5"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6"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395750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3B84CC-086F-4E01-B5D4-52548D003F87}"/>
              </a:ext>
            </a:extLst>
          </p:cNvPr>
          <p:cNvSpPr>
            <a:spLocks noGrp="1"/>
          </p:cNvSpPr>
          <p:nvPr>
            <p:ph type="title"/>
          </p:nvPr>
        </p:nvSpPr>
        <p:spPr>
          <a:xfrm>
            <a:off x="1143000" y="1122362"/>
            <a:ext cx="6858000" cy="2840037"/>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8 Components of Resilience</a:t>
            </a:r>
          </a:p>
        </p:txBody>
      </p:sp>
      <p:sp>
        <p:nvSpPr>
          <p:cNvPr id="5" name="Text Placeholder 4">
            <a:extLst>
              <a:ext uri="{FF2B5EF4-FFF2-40B4-BE49-F238E27FC236}">
                <a16:creationId xmlns:a16="http://schemas.microsoft.com/office/drawing/2014/main" id="{0EC3B524-A339-4C90-85CC-DC73A6935401}"/>
              </a:ext>
            </a:extLst>
          </p:cNvPr>
          <p:cNvSpPr>
            <a:spLocks noGrp="1"/>
          </p:cNvSpPr>
          <p:nvPr>
            <p:ph type="body" idx="1"/>
          </p:nvPr>
        </p:nvSpPr>
        <p:spPr>
          <a:xfrm>
            <a:off x="1143000" y="4256436"/>
            <a:ext cx="6858000" cy="1600818"/>
          </a:xfrm>
        </p:spPr>
        <p:txBody>
          <a:bodyPr vert="horz" lIns="91440" tIns="45720" rIns="91440" bIns="45720" rtlCol="0">
            <a:normAutofit/>
          </a:bodyPr>
          <a:lstStyle/>
          <a:p>
            <a:pPr algn="ctr"/>
            <a:endParaRPr lang="en-US" sz="2400" kern="1200">
              <a:solidFill>
                <a:schemeClr val="accent1"/>
              </a:solidFill>
              <a:latin typeface="+mn-lt"/>
              <a:ea typeface="+mn-ea"/>
              <a:cs typeface="+mn-cs"/>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987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F5EE7-F8F0-4FEA-8889-7C67B03CF573}"/>
              </a:ext>
            </a:extLst>
          </p:cNvPr>
          <p:cNvSpPr txBox="1">
            <a:spLocks noChangeArrowheads="1"/>
          </p:cNvSpPr>
          <p:nvPr/>
        </p:nvSpPr>
        <p:spPr bwMode="auto">
          <a:xfrm>
            <a:off x="228600" y="2057400"/>
            <a:ext cx="800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What do you think of when you hear the word “resilient”?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What does a resilient organization/workforce look like? </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7"/>
          <p:cNvSpPr>
            <a:spLocks noGrp="1" noChangeArrowheads="1"/>
          </p:cNvSpPr>
          <p:nvPr>
            <p:ph type="title" idx="4294967295"/>
          </p:nvPr>
        </p:nvSpPr>
        <p:spPr>
          <a:xfrm>
            <a:off x="480060" y="5576887"/>
            <a:ext cx="8183880" cy="640081"/>
          </a:xfrm>
        </p:spPr>
        <p:txBody>
          <a:bodyPr vert="horz" lIns="91440" tIns="45720" rIns="91440" bIns="45720" rtlCol="0" anchor="ctr">
            <a:normAutofit/>
          </a:bodyPr>
          <a:lstStyle/>
          <a:p>
            <a:pPr>
              <a:lnSpc>
                <a:spcPct val="90000"/>
              </a:lnSpc>
            </a:pPr>
            <a:r>
              <a:rPr lang="en-US" altLang="en-US" sz="2800" dirty="0"/>
              <a:t>Hardiness</a:t>
            </a:r>
          </a:p>
        </p:txBody>
      </p:sp>
      <p:pic>
        <p:nvPicPr>
          <p:cNvPr id="36866"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0859" r="1" b="10862"/>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153400" y="219760"/>
            <a:ext cx="783895" cy="6946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2" name="TextBox 1">
            <a:extLst>
              <a:ext uri="{FF2B5EF4-FFF2-40B4-BE49-F238E27FC236}">
                <a16:creationId xmlns:a16="http://schemas.microsoft.com/office/drawing/2014/main" id="{37BF48CE-DC3B-4B83-B898-2055BC81930D}"/>
              </a:ext>
            </a:extLst>
          </p:cNvPr>
          <p:cNvSpPr txBox="1"/>
          <p:nvPr/>
        </p:nvSpPr>
        <p:spPr>
          <a:xfrm>
            <a:off x="4577024" y="2895600"/>
            <a:ext cx="922522" cy="1446550"/>
          </a:xfrm>
          <a:prstGeom prst="rect">
            <a:avLst/>
          </a:prstGeom>
          <a:noFill/>
        </p:spPr>
        <p:txBody>
          <a:bodyPr wrap="square" rtlCol="0">
            <a:spAutoFit/>
          </a:bodyPr>
          <a:lstStyle/>
          <a:p>
            <a:r>
              <a:rPr lang="en-US" sz="8800" dirty="0">
                <a:solidFill>
                  <a:schemeClr val="bg1"/>
                </a:solidFill>
                <a:latin typeface="Comic Sans MS" panose="030F0702030302020204" pitchFamily="66" charset="0"/>
              </a:rPr>
              <a:t>1</a:t>
            </a:r>
          </a:p>
        </p:txBody>
      </p:sp>
    </p:spTree>
    <p:extLst>
      <p:ext uri="{BB962C8B-B14F-4D97-AF65-F5344CB8AC3E}">
        <p14:creationId xmlns:p14="http://schemas.microsoft.com/office/powerpoint/2010/main" val="207324738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4"/>
          <p:cNvSpPr>
            <a:spLocks noGrp="1" noChangeArrowheads="1"/>
          </p:cNvSpPr>
          <p:nvPr>
            <p:ph type="title" idx="4294967295"/>
          </p:nvPr>
        </p:nvSpPr>
        <p:spPr>
          <a:xfrm>
            <a:off x="324852" y="5091762"/>
            <a:ext cx="5875644" cy="1264588"/>
          </a:xfrm>
        </p:spPr>
        <p:txBody>
          <a:bodyPr vert="horz" lIns="91440" tIns="45720" rIns="91440" bIns="45720" rtlCol="0" anchor="ctr">
            <a:normAutofit/>
          </a:bodyPr>
          <a:lstStyle/>
          <a:p>
            <a:pPr algn="r">
              <a:lnSpc>
                <a:spcPct val="90000"/>
              </a:lnSpc>
            </a:pPr>
            <a:r>
              <a:rPr lang="en-US" altLang="en-US" sz="6000"/>
              <a:t>Challenge</a:t>
            </a:r>
          </a:p>
        </p:txBody>
      </p:sp>
      <p:pic>
        <p:nvPicPr>
          <p:cNvPr id="3891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33333"/>
          <a:stretch/>
        </p:blipFill>
        <p:spPr bwMode="auto">
          <a:xfrm>
            <a:off x="-2987" y="10"/>
            <a:ext cx="9143999" cy="4571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 name="Straight Connector 19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125596471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4"/>
          <p:cNvSpPr>
            <a:spLocks noGrp="1" noChangeArrowheads="1"/>
          </p:cNvSpPr>
          <p:nvPr>
            <p:ph type="title" idx="4294967295"/>
          </p:nvPr>
        </p:nvSpPr>
        <p:spPr>
          <a:xfrm>
            <a:off x="491490" y="2671011"/>
            <a:ext cx="3943352" cy="2427120"/>
          </a:xfrm>
        </p:spPr>
        <p:txBody>
          <a:bodyPr vert="horz" lIns="91440" tIns="45720" rIns="91440" bIns="45720" rtlCol="0" anchor="t">
            <a:normAutofit/>
          </a:bodyPr>
          <a:lstStyle/>
          <a:p>
            <a:pPr algn="l">
              <a:lnSpc>
                <a:spcPct val="90000"/>
              </a:lnSpc>
            </a:pPr>
            <a:r>
              <a:rPr lang="en-US" altLang="en-US" sz="5100"/>
              <a:t>Commitment</a:t>
            </a:r>
          </a:p>
        </p:txBody>
      </p:sp>
      <p:cxnSp>
        <p:nvCxnSpPr>
          <p:cNvPr id="74" name="Straight Arrow Connector 73">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89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3" b="2425"/>
          <a:stretch/>
        </p:blipFill>
        <p:spPr bwMode="auto">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408110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idx="4294967295"/>
          </p:nvPr>
        </p:nvSpPr>
        <p:spPr>
          <a:xfrm>
            <a:off x="152400" y="5715000"/>
            <a:ext cx="2362200" cy="762000"/>
          </a:xfrm>
        </p:spPr>
        <p:txBody>
          <a:bodyPr>
            <a:normAutofit fontScale="90000"/>
          </a:bodyPr>
          <a:lstStyle/>
          <a:p>
            <a:pPr eaLnBrk="1" hangingPunct="1"/>
            <a:r>
              <a:rPr lang="en-US" altLang="en-US" sz="4800">
                <a:solidFill>
                  <a:schemeClr val="tx1"/>
                </a:solidFill>
                <a:latin typeface="Arial" charset="0"/>
              </a:rPr>
              <a:t>Control</a:t>
            </a:r>
            <a:endParaRPr lang="en-US" altLang="en-US"/>
          </a:p>
        </p:txBody>
      </p:sp>
      <p:grpSp>
        <p:nvGrpSpPr>
          <p:cNvPr id="3" name="Group 2"/>
          <p:cNvGrpSpPr/>
          <p:nvPr/>
        </p:nvGrpSpPr>
        <p:grpSpPr>
          <a:xfrm>
            <a:off x="8153400" y="219760"/>
            <a:ext cx="783895" cy="770839"/>
            <a:chOff x="2770188" y="1379537"/>
            <a:chExt cx="6746876" cy="6321428"/>
          </a:xfrm>
        </p:grpSpPr>
        <p:sp>
          <p:nvSpPr>
            <p:cNvPr id="4"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5" name="Group 858"/>
            <p:cNvGrpSpPr/>
            <p:nvPr/>
          </p:nvGrpSpPr>
          <p:grpSpPr>
            <a:xfrm>
              <a:off x="3529012" y="2122488"/>
              <a:ext cx="5230813" cy="4833937"/>
              <a:chOff x="0" y="0"/>
              <a:chExt cx="5230812" cy="4833935"/>
            </a:xfrm>
          </p:grpSpPr>
          <p:sp>
            <p:nvSpPr>
              <p:cNvPr id="6"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7"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417817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0CBC0520-8F7A-4D34-9DC1-6D67294D44ED}"/>
              </a:ext>
            </a:extLst>
          </p:cNvPr>
          <p:cNvSpPr>
            <a:spLocks noGrp="1" noChangeArrowheads="1"/>
          </p:cNvSpPr>
          <p:nvPr>
            <p:ph type="title" idx="4294967295"/>
          </p:nvPr>
        </p:nvSpPr>
        <p:spPr>
          <a:xfrm>
            <a:off x="0" y="5638800"/>
            <a:ext cx="6705600" cy="990600"/>
          </a:xfrm>
        </p:spPr>
        <p:txBody>
          <a:bodyPr/>
          <a:lstStyle/>
          <a:p>
            <a:pPr eaLnBrk="1" hangingPunct="1"/>
            <a:r>
              <a:rPr lang="en-US" altLang="en-US" sz="4800">
                <a:solidFill>
                  <a:schemeClr val="tx1"/>
                </a:solidFill>
                <a:latin typeface="Arial" panose="020B0604020202020204" pitchFamily="34" charset="0"/>
              </a:rPr>
              <a:t>Control (Internal Locus)</a:t>
            </a:r>
            <a:endParaRPr lang="en-US" altLang="en-US"/>
          </a:p>
        </p:txBody>
      </p:sp>
      <p:sp>
        <p:nvSpPr>
          <p:cNvPr id="52227" name="Text Box 9">
            <a:extLst>
              <a:ext uri="{FF2B5EF4-FFF2-40B4-BE49-F238E27FC236}">
                <a16:creationId xmlns:a16="http://schemas.microsoft.com/office/drawing/2014/main" id="{C5E212CF-C85D-445F-9ABE-3A7A7EF2CFB9}"/>
              </a:ext>
            </a:extLst>
          </p:cNvPr>
          <p:cNvSpPr txBox="1">
            <a:spLocks noChangeArrowheads="1"/>
          </p:cNvSpPr>
          <p:nvPr/>
        </p:nvSpPr>
        <p:spPr bwMode="auto">
          <a:xfrm>
            <a:off x="6400800" y="4537075"/>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2228" name="Picture 9" descr="http://ynaija.com/wp-content/uploads/2012/03/puppets.jpg">
            <a:extLst>
              <a:ext uri="{FF2B5EF4-FFF2-40B4-BE49-F238E27FC236}">
                <a16:creationId xmlns:a16="http://schemas.microsoft.com/office/drawing/2014/main" id="{B63F08BB-FB88-4A95-87E5-0DE083DEF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83" t="-76" r="22418" b="66669"/>
          <a:stretch>
            <a:fillRect/>
          </a:stretch>
        </p:blipFill>
        <p:spPr bwMode="auto">
          <a:xfrm>
            <a:off x="3819525" y="0"/>
            <a:ext cx="41052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11">
            <a:extLst>
              <a:ext uri="{FF2B5EF4-FFF2-40B4-BE49-F238E27FC236}">
                <a16:creationId xmlns:a16="http://schemas.microsoft.com/office/drawing/2014/main" id="{D386CB24-E38E-4C2E-BC3F-C34947164C4E}"/>
              </a:ext>
            </a:extLst>
          </p:cNvPr>
          <p:cNvSpPr txBox="1">
            <a:spLocks noChangeArrowheads="1"/>
          </p:cNvSpPr>
          <p:nvPr/>
        </p:nvSpPr>
        <p:spPr bwMode="auto">
          <a:xfrm>
            <a:off x="1371600" y="18288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Personal Life</a:t>
            </a:r>
          </a:p>
        </p:txBody>
      </p:sp>
      <p:sp>
        <p:nvSpPr>
          <p:cNvPr id="52230" name="Text Box 10">
            <a:extLst>
              <a:ext uri="{FF2B5EF4-FFF2-40B4-BE49-F238E27FC236}">
                <a16:creationId xmlns:a16="http://schemas.microsoft.com/office/drawing/2014/main" id="{0FBF68FE-84AE-495B-BBA1-FAF83744E5F6}"/>
              </a:ext>
            </a:extLst>
          </p:cNvPr>
          <p:cNvSpPr txBox="1">
            <a:spLocks noChangeArrowheads="1"/>
          </p:cNvSpPr>
          <p:nvPr/>
        </p:nvSpPr>
        <p:spPr bwMode="auto">
          <a:xfrm>
            <a:off x="6629400" y="1828800"/>
            <a:ext cx="120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Work</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31" name="Text Box 12">
            <a:extLst>
              <a:ext uri="{FF2B5EF4-FFF2-40B4-BE49-F238E27FC236}">
                <a16:creationId xmlns:a16="http://schemas.microsoft.com/office/drawing/2014/main" id="{F69342D8-02E7-4CDD-9AE9-35290B324012}"/>
              </a:ext>
            </a:extLst>
          </p:cNvPr>
          <p:cNvSpPr txBox="1">
            <a:spLocks noChangeArrowheads="1"/>
          </p:cNvSpPr>
          <p:nvPr/>
        </p:nvSpPr>
        <p:spPr bwMode="auto">
          <a:xfrm>
            <a:off x="3276600" y="627063"/>
            <a:ext cx="1436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Health</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52232" name="Straight Connector 2">
            <a:extLst>
              <a:ext uri="{FF2B5EF4-FFF2-40B4-BE49-F238E27FC236}">
                <a16:creationId xmlns:a16="http://schemas.microsoft.com/office/drawing/2014/main" id="{B1B58947-DEB8-4C82-B2B0-03FA2C5C20E4}"/>
              </a:ext>
            </a:extLst>
          </p:cNvPr>
          <p:cNvCxnSpPr>
            <a:cxnSpLocks noChangeShapeType="1"/>
          </p:cNvCxnSpPr>
          <p:nvPr/>
        </p:nvCxnSpPr>
        <p:spPr bwMode="auto">
          <a:xfrm>
            <a:off x="4310063" y="1952625"/>
            <a:ext cx="403225" cy="1382713"/>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52233" name="Straight Connector 8">
            <a:extLst>
              <a:ext uri="{FF2B5EF4-FFF2-40B4-BE49-F238E27FC236}">
                <a16:creationId xmlns:a16="http://schemas.microsoft.com/office/drawing/2014/main" id="{AAD20FAD-A30F-4830-96E4-82E05C9C5262}"/>
              </a:ext>
            </a:extLst>
          </p:cNvPr>
          <p:cNvCxnSpPr>
            <a:cxnSpLocks noChangeShapeType="1"/>
          </p:cNvCxnSpPr>
          <p:nvPr/>
        </p:nvCxnSpPr>
        <p:spPr bwMode="auto">
          <a:xfrm>
            <a:off x="6477000" y="1752600"/>
            <a:ext cx="0" cy="1295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34" name="Straight Connector 15">
            <a:extLst>
              <a:ext uri="{FF2B5EF4-FFF2-40B4-BE49-F238E27FC236}">
                <a16:creationId xmlns:a16="http://schemas.microsoft.com/office/drawing/2014/main" id="{B8BB5A48-F3A9-4C50-89D6-72720318A987}"/>
              </a:ext>
            </a:extLst>
          </p:cNvPr>
          <p:cNvCxnSpPr>
            <a:cxnSpLocks noChangeShapeType="1"/>
          </p:cNvCxnSpPr>
          <p:nvPr/>
        </p:nvCxnSpPr>
        <p:spPr bwMode="auto">
          <a:xfrm flipH="1">
            <a:off x="6243638" y="1212850"/>
            <a:ext cx="49212" cy="2349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35" name="Straight Connector 19">
            <a:extLst>
              <a:ext uri="{FF2B5EF4-FFF2-40B4-BE49-F238E27FC236}">
                <a16:creationId xmlns:a16="http://schemas.microsoft.com/office/drawing/2014/main" id="{5DCBA69E-96A0-4098-970A-114823ED8FE9}"/>
              </a:ext>
            </a:extLst>
          </p:cNvPr>
          <p:cNvCxnSpPr>
            <a:cxnSpLocks noChangeShapeType="1"/>
          </p:cNvCxnSpPr>
          <p:nvPr/>
        </p:nvCxnSpPr>
        <p:spPr bwMode="auto">
          <a:xfrm flipH="1">
            <a:off x="5969000" y="1703388"/>
            <a:ext cx="223838" cy="1333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36" name="Straight Connector 27">
            <a:extLst>
              <a:ext uri="{FF2B5EF4-FFF2-40B4-BE49-F238E27FC236}">
                <a16:creationId xmlns:a16="http://schemas.microsoft.com/office/drawing/2014/main" id="{6A78AB52-20EA-40A6-A1A4-E37018C610D2}"/>
              </a:ext>
            </a:extLst>
          </p:cNvPr>
          <p:cNvCxnSpPr>
            <a:cxnSpLocks noChangeShapeType="1"/>
          </p:cNvCxnSpPr>
          <p:nvPr/>
        </p:nvCxnSpPr>
        <p:spPr bwMode="auto">
          <a:xfrm>
            <a:off x="4876800" y="1143000"/>
            <a:ext cx="44450"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237" name="Straight Connector 30727">
            <a:extLst>
              <a:ext uri="{FF2B5EF4-FFF2-40B4-BE49-F238E27FC236}">
                <a16:creationId xmlns:a16="http://schemas.microsoft.com/office/drawing/2014/main" id="{8711C158-C3BC-4110-9CCE-F619829899C4}"/>
              </a:ext>
            </a:extLst>
          </p:cNvPr>
          <p:cNvCxnSpPr>
            <a:cxnSpLocks noChangeShapeType="1"/>
          </p:cNvCxnSpPr>
          <p:nvPr/>
        </p:nvCxnSpPr>
        <p:spPr bwMode="auto">
          <a:xfrm>
            <a:off x="4921250" y="1752600"/>
            <a:ext cx="107950" cy="1219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4" name="Group 13">
            <a:extLst>
              <a:ext uri="{FF2B5EF4-FFF2-40B4-BE49-F238E27FC236}">
                <a16:creationId xmlns:a16="http://schemas.microsoft.com/office/drawing/2014/main" id="{8A4145E1-FFF8-4602-9C34-A489E2B15145}"/>
              </a:ext>
            </a:extLst>
          </p:cNvPr>
          <p:cNvGrpSpPr/>
          <p:nvPr/>
        </p:nvGrpSpPr>
        <p:grpSpPr>
          <a:xfrm>
            <a:off x="304800" y="296568"/>
            <a:ext cx="783895" cy="770232"/>
            <a:chOff x="2770188" y="1379537"/>
            <a:chExt cx="6746876" cy="6321428"/>
          </a:xfrm>
        </p:grpSpPr>
        <p:sp>
          <p:nvSpPr>
            <p:cNvPr id="15" name="Shape 851">
              <a:extLst>
                <a:ext uri="{FF2B5EF4-FFF2-40B4-BE49-F238E27FC236}">
                  <a16:creationId xmlns:a16="http://schemas.microsoft.com/office/drawing/2014/main" id="{BC1774F3-1FBC-49B0-96B3-42AFB7E8DC71}"/>
                </a:ext>
              </a:extLst>
            </p:cNvPr>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16" name="Group 858">
              <a:extLst>
                <a:ext uri="{FF2B5EF4-FFF2-40B4-BE49-F238E27FC236}">
                  <a16:creationId xmlns:a16="http://schemas.microsoft.com/office/drawing/2014/main" id="{58F13ED8-F693-4E04-B271-A518A100BE81}"/>
                </a:ext>
              </a:extLst>
            </p:cNvPr>
            <p:cNvGrpSpPr/>
            <p:nvPr/>
          </p:nvGrpSpPr>
          <p:grpSpPr>
            <a:xfrm>
              <a:off x="3529012" y="2122488"/>
              <a:ext cx="5230813" cy="4833937"/>
              <a:chOff x="0" y="0"/>
              <a:chExt cx="5230812" cy="4833935"/>
            </a:xfrm>
          </p:grpSpPr>
          <p:sp>
            <p:nvSpPr>
              <p:cNvPr id="17" name="Shape 855">
                <a:extLst>
                  <a:ext uri="{FF2B5EF4-FFF2-40B4-BE49-F238E27FC236}">
                    <a16:creationId xmlns:a16="http://schemas.microsoft.com/office/drawing/2014/main" id="{D81D9EF4-E6E5-4EFB-989D-EB572D67D291}"/>
                  </a:ext>
                </a:extLst>
              </p:cNvPr>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8" name="Shape 856">
                <a:extLst>
                  <a:ext uri="{FF2B5EF4-FFF2-40B4-BE49-F238E27FC236}">
                    <a16:creationId xmlns:a16="http://schemas.microsoft.com/office/drawing/2014/main" id="{04F6A933-4AC3-422D-99B1-E66DC8D2C51D}"/>
                  </a:ext>
                </a:extLst>
              </p:cNvPr>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9" name="Shape 857">
                <a:extLst>
                  <a:ext uri="{FF2B5EF4-FFF2-40B4-BE49-F238E27FC236}">
                    <a16:creationId xmlns:a16="http://schemas.microsoft.com/office/drawing/2014/main" id="{2CC27853-5955-48B0-94BD-DE55E64B0483}"/>
                  </a:ext>
                </a:extLst>
              </p:cNvPr>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9">
            <a:extLst>
              <a:ext uri="{FF2B5EF4-FFF2-40B4-BE49-F238E27FC236}">
                <a16:creationId xmlns:a16="http://schemas.microsoft.com/office/drawing/2014/main" id="{A05882C5-0039-4D83-B6C6-7B407DF964D4}"/>
              </a:ext>
            </a:extLst>
          </p:cNvPr>
          <p:cNvSpPr txBox="1">
            <a:spLocks noChangeArrowheads="1"/>
          </p:cNvSpPr>
          <p:nvPr/>
        </p:nvSpPr>
        <p:spPr bwMode="auto">
          <a:xfrm>
            <a:off x="6400800" y="4537075"/>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4275" name="Picture 9" descr="http://ynaija.com/wp-content/uploads/2012/03/puppets.jpg">
            <a:extLst>
              <a:ext uri="{FF2B5EF4-FFF2-40B4-BE49-F238E27FC236}">
                <a16:creationId xmlns:a16="http://schemas.microsoft.com/office/drawing/2014/main" id="{A4F939A4-49D8-4C7A-8455-8529CF111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83" t="-76" r="22418" b="4800"/>
          <a:stretch>
            <a:fillRect/>
          </a:stretch>
        </p:blipFill>
        <p:spPr bwMode="auto">
          <a:xfrm>
            <a:off x="3819525" y="0"/>
            <a:ext cx="41052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11">
            <a:extLst>
              <a:ext uri="{FF2B5EF4-FFF2-40B4-BE49-F238E27FC236}">
                <a16:creationId xmlns:a16="http://schemas.microsoft.com/office/drawing/2014/main" id="{C79FCBE8-A132-4197-8183-C4371762ED47}"/>
              </a:ext>
            </a:extLst>
          </p:cNvPr>
          <p:cNvSpPr txBox="1">
            <a:spLocks noChangeArrowheads="1"/>
          </p:cNvSpPr>
          <p:nvPr/>
        </p:nvSpPr>
        <p:spPr bwMode="auto">
          <a:xfrm>
            <a:off x="1371600" y="18288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Personal Life</a:t>
            </a:r>
          </a:p>
        </p:txBody>
      </p:sp>
      <p:sp>
        <p:nvSpPr>
          <p:cNvPr id="54277" name="Text Box 10">
            <a:extLst>
              <a:ext uri="{FF2B5EF4-FFF2-40B4-BE49-F238E27FC236}">
                <a16:creationId xmlns:a16="http://schemas.microsoft.com/office/drawing/2014/main" id="{D40C9367-C523-4E0A-B283-1D0BC6CC18EF}"/>
              </a:ext>
            </a:extLst>
          </p:cNvPr>
          <p:cNvSpPr txBox="1">
            <a:spLocks noChangeArrowheads="1"/>
          </p:cNvSpPr>
          <p:nvPr/>
        </p:nvSpPr>
        <p:spPr bwMode="auto">
          <a:xfrm>
            <a:off x="6629400" y="1828800"/>
            <a:ext cx="120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Work</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8" name="Text Box 12">
            <a:extLst>
              <a:ext uri="{FF2B5EF4-FFF2-40B4-BE49-F238E27FC236}">
                <a16:creationId xmlns:a16="http://schemas.microsoft.com/office/drawing/2014/main" id="{953845C5-C1F4-4234-8F2A-10D160383225}"/>
              </a:ext>
            </a:extLst>
          </p:cNvPr>
          <p:cNvSpPr txBox="1">
            <a:spLocks noChangeArrowheads="1"/>
          </p:cNvSpPr>
          <p:nvPr/>
        </p:nvSpPr>
        <p:spPr bwMode="auto">
          <a:xfrm>
            <a:off x="3276600" y="627063"/>
            <a:ext cx="1436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Health</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54279" name="Straight Connector 2">
            <a:extLst>
              <a:ext uri="{FF2B5EF4-FFF2-40B4-BE49-F238E27FC236}">
                <a16:creationId xmlns:a16="http://schemas.microsoft.com/office/drawing/2014/main" id="{FB6DB885-5C05-4C8C-B77F-A8850767E273}"/>
              </a:ext>
            </a:extLst>
          </p:cNvPr>
          <p:cNvCxnSpPr>
            <a:cxnSpLocks noChangeShapeType="1"/>
          </p:cNvCxnSpPr>
          <p:nvPr/>
        </p:nvCxnSpPr>
        <p:spPr bwMode="auto">
          <a:xfrm>
            <a:off x="4310063" y="1952625"/>
            <a:ext cx="795337" cy="2466975"/>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54280" name="Straight Connector 8">
            <a:extLst>
              <a:ext uri="{FF2B5EF4-FFF2-40B4-BE49-F238E27FC236}">
                <a16:creationId xmlns:a16="http://schemas.microsoft.com/office/drawing/2014/main" id="{49DFFF7C-C2F8-471A-ABB4-5B035788EDA0}"/>
              </a:ext>
            </a:extLst>
          </p:cNvPr>
          <p:cNvCxnSpPr>
            <a:cxnSpLocks noChangeShapeType="1"/>
          </p:cNvCxnSpPr>
          <p:nvPr/>
        </p:nvCxnSpPr>
        <p:spPr bwMode="auto">
          <a:xfrm>
            <a:off x="6477000" y="1752600"/>
            <a:ext cx="76200" cy="2209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281" name="Straight Connector 15">
            <a:extLst>
              <a:ext uri="{FF2B5EF4-FFF2-40B4-BE49-F238E27FC236}">
                <a16:creationId xmlns:a16="http://schemas.microsoft.com/office/drawing/2014/main" id="{105F4BEF-0E2C-45BC-AB1A-13ECDA980D66}"/>
              </a:ext>
            </a:extLst>
          </p:cNvPr>
          <p:cNvCxnSpPr>
            <a:cxnSpLocks noChangeShapeType="1"/>
          </p:cNvCxnSpPr>
          <p:nvPr/>
        </p:nvCxnSpPr>
        <p:spPr bwMode="auto">
          <a:xfrm flipH="1">
            <a:off x="6243638" y="1212850"/>
            <a:ext cx="49212" cy="2349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282" name="Straight Connector 27">
            <a:extLst>
              <a:ext uri="{FF2B5EF4-FFF2-40B4-BE49-F238E27FC236}">
                <a16:creationId xmlns:a16="http://schemas.microsoft.com/office/drawing/2014/main" id="{2A1FC201-61F4-42C9-8B7A-1F2068371C4E}"/>
              </a:ext>
            </a:extLst>
          </p:cNvPr>
          <p:cNvCxnSpPr>
            <a:cxnSpLocks noChangeShapeType="1"/>
          </p:cNvCxnSpPr>
          <p:nvPr/>
        </p:nvCxnSpPr>
        <p:spPr bwMode="auto">
          <a:xfrm>
            <a:off x="4876800" y="1143000"/>
            <a:ext cx="44450" cy="381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283" name="Straight Connector 19">
            <a:extLst>
              <a:ext uri="{FF2B5EF4-FFF2-40B4-BE49-F238E27FC236}">
                <a16:creationId xmlns:a16="http://schemas.microsoft.com/office/drawing/2014/main" id="{FF2AFF5A-743C-4928-8E1E-7094F16AECD9}"/>
              </a:ext>
            </a:extLst>
          </p:cNvPr>
          <p:cNvCxnSpPr>
            <a:cxnSpLocks noChangeShapeType="1"/>
          </p:cNvCxnSpPr>
          <p:nvPr/>
        </p:nvCxnSpPr>
        <p:spPr bwMode="auto">
          <a:xfrm flipH="1">
            <a:off x="6019800" y="1703388"/>
            <a:ext cx="173038" cy="22590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284" name="Straight Connector 30727">
            <a:extLst>
              <a:ext uri="{FF2B5EF4-FFF2-40B4-BE49-F238E27FC236}">
                <a16:creationId xmlns:a16="http://schemas.microsoft.com/office/drawing/2014/main" id="{E1D616F3-7C54-48B6-AD32-64A0342F8678}"/>
              </a:ext>
            </a:extLst>
          </p:cNvPr>
          <p:cNvCxnSpPr>
            <a:cxnSpLocks noChangeShapeType="1"/>
          </p:cNvCxnSpPr>
          <p:nvPr/>
        </p:nvCxnSpPr>
        <p:spPr bwMode="auto">
          <a:xfrm>
            <a:off x="4921250" y="1752600"/>
            <a:ext cx="233363" cy="2667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Rectangle 6">
            <a:extLst>
              <a:ext uri="{FF2B5EF4-FFF2-40B4-BE49-F238E27FC236}">
                <a16:creationId xmlns:a16="http://schemas.microsoft.com/office/drawing/2014/main" id="{05C06434-0191-4761-96E7-E828B6FB503E}"/>
              </a:ext>
            </a:extLst>
          </p:cNvPr>
          <p:cNvSpPr txBox="1">
            <a:spLocks noChangeArrowheads="1"/>
          </p:cNvSpPr>
          <p:nvPr/>
        </p:nvSpPr>
        <p:spPr bwMode="auto">
          <a:xfrm>
            <a:off x="0" y="5638800"/>
            <a:ext cx="693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000000"/>
                </a:solidFill>
                <a:effectLst/>
                <a:uLnTx/>
                <a:uFillTx/>
                <a:latin typeface="Arial" panose="020B0604020202020204" pitchFamily="34" charset="0"/>
                <a:ea typeface="+mj-ea"/>
                <a:cs typeface="+mj-cs"/>
              </a:rPr>
              <a:t>Control (External Locus)</a:t>
            </a:r>
            <a:endParaRPr kumimoji="0" lang="en-US" altLang="en-US" sz="4400" b="0" i="0" u="none" strike="noStrike" kern="0" cap="none" spc="0" normalizeH="0" baseline="0" noProof="0" dirty="0">
              <a:ln>
                <a:noFill/>
              </a:ln>
              <a:solidFill>
                <a:srgbClr val="000000"/>
              </a:solidFill>
              <a:effectLst/>
              <a:uLnTx/>
              <a:uFillTx/>
              <a:latin typeface="Times New Roman"/>
              <a:ea typeface="+mj-ea"/>
              <a:cs typeface="+mj-cs"/>
            </a:endParaRPr>
          </a:p>
        </p:txBody>
      </p:sp>
      <p:cxnSp>
        <p:nvCxnSpPr>
          <p:cNvPr id="54286" name="Straight Connector 11">
            <a:extLst>
              <a:ext uri="{FF2B5EF4-FFF2-40B4-BE49-F238E27FC236}">
                <a16:creationId xmlns:a16="http://schemas.microsoft.com/office/drawing/2014/main" id="{242DE03E-86D9-4A30-848A-4A0208FCB245}"/>
              </a:ext>
            </a:extLst>
          </p:cNvPr>
          <p:cNvCxnSpPr>
            <a:cxnSpLocks noChangeShapeType="1"/>
          </p:cNvCxnSpPr>
          <p:nvPr/>
        </p:nvCxnSpPr>
        <p:spPr bwMode="auto">
          <a:xfrm>
            <a:off x="5181600" y="4537075"/>
            <a:ext cx="0" cy="984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287" name="Straight Connector 28">
            <a:extLst>
              <a:ext uri="{FF2B5EF4-FFF2-40B4-BE49-F238E27FC236}">
                <a16:creationId xmlns:a16="http://schemas.microsoft.com/office/drawing/2014/main" id="{D98B5956-C87C-4CD1-95D8-FF0D2EB7CE8C}"/>
              </a:ext>
            </a:extLst>
          </p:cNvPr>
          <p:cNvCxnSpPr>
            <a:cxnSpLocks noChangeShapeType="1"/>
          </p:cNvCxnSpPr>
          <p:nvPr/>
        </p:nvCxnSpPr>
        <p:spPr bwMode="auto">
          <a:xfrm flipH="1">
            <a:off x="5872163" y="4114800"/>
            <a:ext cx="147637" cy="990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6" name="Group 15">
            <a:extLst>
              <a:ext uri="{FF2B5EF4-FFF2-40B4-BE49-F238E27FC236}">
                <a16:creationId xmlns:a16="http://schemas.microsoft.com/office/drawing/2014/main" id="{124FDC7C-0A81-4E5D-9823-E03226FDE6CB}"/>
              </a:ext>
            </a:extLst>
          </p:cNvPr>
          <p:cNvGrpSpPr/>
          <p:nvPr/>
        </p:nvGrpSpPr>
        <p:grpSpPr>
          <a:xfrm>
            <a:off x="304800" y="296568"/>
            <a:ext cx="783895" cy="770232"/>
            <a:chOff x="2770188" y="1379537"/>
            <a:chExt cx="6746876" cy="6321428"/>
          </a:xfrm>
        </p:grpSpPr>
        <p:sp>
          <p:nvSpPr>
            <p:cNvPr id="18" name="Shape 851">
              <a:extLst>
                <a:ext uri="{FF2B5EF4-FFF2-40B4-BE49-F238E27FC236}">
                  <a16:creationId xmlns:a16="http://schemas.microsoft.com/office/drawing/2014/main" id="{BD273BE9-4DAB-4299-A106-9C9D24526349}"/>
                </a:ext>
              </a:extLst>
            </p:cNvPr>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19" name="Group 858">
              <a:extLst>
                <a:ext uri="{FF2B5EF4-FFF2-40B4-BE49-F238E27FC236}">
                  <a16:creationId xmlns:a16="http://schemas.microsoft.com/office/drawing/2014/main" id="{57EE9750-9C28-4B5B-AA2B-8756F9BBF98D}"/>
                </a:ext>
              </a:extLst>
            </p:cNvPr>
            <p:cNvGrpSpPr/>
            <p:nvPr/>
          </p:nvGrpSpPr>
          <p:grpSpPr>
            <a:xfrm>
              <a:off x="3529012" y="2122488"/>
              <a:ext cx="5230813" cy="4833937"/>
              <a:chOff x="0" y="0"/>
              <a:chExt cx="5230812" cy="4833935"/>
            </a:xfrm>
          </p:grpSpPr>
          <p:sp>
            <p:nvSpPr>
              <p:cNvPr id="20" name="Shape 855">
                <a:extLst>
                  <a:ext uri="{FF2B5EF4-FFF2-40B4-BE49-F238E27FC236}">
                    <a16:creationId xmlns:a16="http://schemas.microsoft.com/office/drawing/2014/main" id="{38933750-A449-403C-84CA-8C2F5D0FCEDF}"/>
                  </a:ext>
                </a:extLst>
              </p:cNvPr>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21" name="Shape 856">
                <a:extLst>
                  <a:ext uri="{FF2B5EF4-FFF2-40B4-BE49-F238E27FC236}">
                    <a16:creationId xmlns:a16="http://schemas.microsoft.com/office/drawing/2014/main" id="{1D58C77D-7CA3-467E-AD57-36310B5A577E}"/>
                  </a:ext>
                </a:extLst>
              </p:cNvPr>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22" name="Shape 857">
                <a:extLst>
                  <a:ext uri="{FF2B5EF4-FFF2-40B4-BE49-F238E27FC236}">
                    <a16:creationId xmlns:a16="http://schemas.microsoft.com/office/drawing/2014/main" id="{5654D5A7-EF29-43B4-8527-34D3804567E6}"/>
                  </a:ext>
                </a:extLst>
              </p:cNvPr>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3" name="Rectangle 9"/>
          <p:cNvSpPr>
            <a:spLocks noGrp="1" noChangeArrowheads="1"/>
          </p:cNvSpPr>
          <p:nvPr>
            <p:ph type="title" idx="4294967295"/>
          </p:nvPr>
        </p:nvSpPr>
        <p:spPr>
          <a:xfrm>
            <a:off x="480060" y="5576887"/>
            <a:ext cx="8183880" cy="640081"/>
          </a:xfrm>
        </p:spPr>
        <p:txBody>
          <a:bodyPr vert="horz" lIns="91440" tIns="45720" rIns="91440" bIns="45720" rtlCol="0" anchor="ctr">
            <a:normAutofit/>
          </a:bodyPr>
          <a:lstStyle/>
          <a:p>
            <a:pPr>
              <a:lnSpc>
                <a:spcPct val="90000"/>
              </a:lnSpc>
            </a:pPr>
            <a:r>
              <a:rPr lang="en-US" altLang="en-US" sz="2000" i="1"/>
              <a:t>Resilience is increased when utilizing the locus of control most appropriate to the situation.</a:t>
            </a:r>
            <a:endParaRPr lang="en-US" altLang="en-US" sz="2000"/>
          </a:p>
        </p:txBody>
      </p:sp>
      <p:pic>
        <p:nvPicPr>
          <p:cNvPr id="4301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451" r="1" b="20748"/>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
        <p:nvSpPr>
          <p:cNvPr id="43011" name="Text Box 6"/>
          <p:cNvSpPr txBox="1">
            <a:spLocks noChangeArrowheads="1"/>
          </p:cNvSpPr>
          <p:nvPr/>
        </p:nvSpPr>
        <p:spPr bwMode="auto">
          <a:xfrm>
            <a:off x="593725" y="-339725"/>
            <a:ext cx="801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43012" name="Text Box 7"/>
          <p:cNvSpPr txBox="1">
            <a:spLocks noChangeArrowheads="1"/>
          </p:cNvSpPr>
          <p:nvPr/>
        </p:nvSpPr>
        <p:spPr bwMode="auto">
          <a:xfrm>
            <a:off x="593725" y="-339725"/>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grpSp>
        <p:nvGrpSpPr>
          <p:cNvPr id="6" name="Group 5"/>
          <p:cNvGrpSpPr/>
          <p:nvPr/>
        </p:nvGrpSpPr>
        <p:grpSpPr>
          <a:xfrm>
            <a:off x="8153400" y="219760"/>
            <a:ext cx="783895" cy="770839"/>
            <a:chOff x="2770188" y="1379537"/>
            <a:chExt cx="6746876" cy="6321428"/>
          </a:xfrm>
        </p:grpSpPr>
        <p:sp>
          <p:nvSpPr>
            <p:cNvPr id="7"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8" name="Group 858"/>
            <p:cNvGrpSpPr/>
            <p:nvPr/>
          </p:nvGrpSpPr>
          <p:grpSpPr>
            <a:xfrm>
              <a:off x="3529012" y="2122488"/>
              <a:ext cx="5230813" cy="4833937"/>
              <a:chOff x="0" y="0"/>
              <a:chExt cx="5230812" cy="4833935"/>
            </a:xfrm>
          </p:grpSpPr>
          <p:sp>
            <p:nvSpPr>
              <p:cNvPr id="9"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0"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1"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248696756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1" name="Rectangle 4"/>
          <p:cNvSpPr>
            <a:spLocks noGrp="1" noChangeArrowheads="1"/>
          </p:cNvSpPr>
          <p:nvPr>
            <p:ph type="title" idx="4294967295"/>
          </p:nvPr>
        </p:nvSpPr>
        <p:spPr>
          <a:xfrm>
            <a:off x="480060" y="5576887"/>
            <a:ext cx="8183880" cy="640081"/>
          </a:xfrm>
        </p:spPr>
        <p:txBody>
          <a:bodyPr vert="horz" lIns="91440" tIns="45720" rIns="91440" bIns="45720" rtlCol="0" anchor="ctr">
            <a:normAutofit/>
          </a:bodyPr>
          <a:lstStyle/>
          <a:p>
            <a:pPr>
              <a:lnSpc>
                <a:spcPct val="90000"/>
              </a:lnSpc>
            </a:pPr>
            <a:r>
              <a:rPr lang="en-US" altLang="en-US" sz="2800"/>
              <a:t>Flexibility</a:t>
            </a:r>
          </a:p>
        </p:txBody>
      </p:sp>
      <p:pic>
        <p:nvPicPr>
          <p:cNvPr id="4813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0467" r="1" b="10469"/>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12" name="TextBox 11">
            <a:extLst>
              <a:ext uri="{FF2B5EF4-FFF2-40B4-BE49-F238E27FC236}">
                <a16:creationId xmlns:a16="http://schemas.microsoft.com/office/drawing/2014/main" id="{6A155831-65DD-4CAC-B25C-B6C367B37FB9}"/>
              </a:ext>
            </a:extLst>
          </p:cNvPr>
          <p:cNvSpPr txBox="1"/>
          <p:nvPr/>
        </p:nvSpPr>
        <p:spPr>
          <a:xfrm>
            <a:off x="609600" y="657850"/>
            <a:ext cx="1828800" cy="1446550"/>
          </a:xfrm>
          <a:prstGeom prst="rect">
            <a:avLst/>
          </a:prstGeom>
          <a:noFill/>
        </p:spPr>
        <p:txBody>
          <a:bodyPr wrap="square" rtlCol="0">
            <a:spAutoFit/>
          </a:bodyPr>
          <a:lstStyle/>
          <a:p>
            <a:r>
              <a:rPr lang="en-US" sz="8800" dirty="0">
                <a:solidFill>
                  <a:schemeClr val="bg1"/>
                </a:solidFill>
                <a:latin typeface="+mj-lt"/>
              </a:rPr>
              <a:t>#2</a:t>
            </a:r>
          </a:p>
        </p:txBody>
      </p:sp>
    </p:spTree>
    <p:extLst>
      <p:ext uri="{BB962C8B-B14F-4D97-AF65-F5344CB8AC3E}">
        <p14:creationId xmlns:p14="http://schemas.microsoft.com/office/powerpoint/2010/main" val="386713667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80060" y="5576887"/>
            <a:ext cx="8183880" cy="640081"/>
          </a:xfrm>
        </p:spPr>
        <p:txBody>
          <a:bodyPr>
            <a:normAutofit/>
          </a:bodyPr>
          <a:lstStyle/>
          <a:p>
            <a:pPr eaLnBrk="1" hangingPunct="1"/>
            <a:r>
              <a:rPr lang="en-US" altLang="en-US" sz="2800" dirty="0"/>
              <a:t>Mindfulness</a:t>
            </a:r>
          </a:p>
        </p:txBody>
      </p:sp>
      <p:pic>
        <p:nvPicPr>
          <p:cNvPr id="4710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1198" r="1"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12" name="TextBox 11">
            <a:extLst>
              <a:ext uri="{FF2B5EF4-FFF2-40B4-BE49-F238E27FC236}">
                <a16:creationId xmlns:a16="http://schemas.microsoft.com/office/drawing/2014/main" id="{CAD64FF1-4A67-41D7-BAE2-4EE2B4FB1019}"/>
              </a:ext>
            </a:extLst>
          </p:cNvPr>
          <p:cNvSpPr txBox="1"/>
          <p:nvPr/>
        </p:nvSpPr>
        <p:spPr>
          <a:xfrm>
            <a:off x="494994" y="667713"/>
            <a:ext cx="1828800" cy="1446550"/>
          </a:xfrm>
          <a:prstGeom prst="rect">
            <a:avLst/>
          </a:prstGeom>
          <a:noFill/>
        </p:spPr>
        <p:txBody>
          <a:bodyPr wrap="square" rtlCol="0">
            <a:spAutoFit/>
          </a:bodyPr>
          <a:lstStyle/>
          <a:p>
            <a:r>
              <a:rPr lang="en-US" sz="8800" dirty="0">
                <a:solidFill>
                  <a:schemeClr val="bg1"/>
                </a:solidFill>
                <a:latin typeface="+mj-lt"/>
              </a:rPr>
              <a:t>#3</a:t>
            </a:r>
          </a:p>
        </p:txBody>
      </p:sp>
    </p:spTree>
    <p:extLst>
      <p:ext uri="{BB962C8B-B14F-4D97-AF65-F5344CB8AC3E}">
        <p14:creationId xmlns:p14="http://schemas.microsoft.com/office/powerpoint/2010/main" val="26155775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65" name="Rectangle 14"/>
          <p:cNvSpPr>
            <a:spLocks noGrp="1" noChangeArrowheads="1"/>
          </p:cNvSpPr>
          <p:nvPr>
            <p:ph type="title"/>
          </p:nvPr>
        </p:nvSpPr>
        <p:spPr>
          <a:xfrm>
            <a:off x="734662" y="6135638"/>
            <a:ext cx="8229600" cy="648476"/>
          </a:xfrm>
        </p:spPr>
        <p:txBody>
          <a:bodyPr>
            <a:normAutofit/>
          </a:bodyPr>
          <a:lstStyle/>
          <a:p>
            <a:pPr eaLnBrk="1" hangingPunct="1"/>
            <a:r>
              <a:rPr lang="en-US" altLang="en-US" sz="2800" b="1" dirty="0">
                <a:solidFill>
                  <a:schemeClr val="bg1"/>
                </a:solidFill>
              </a:rPr>
              <a:t>Map and Amplify Resources</a:t>
            </a:r>
            <a:endParaRPr lang="en-US" altLang="en-US" sz="2800" dirty="0">
              <a:solidFill>
                <a:schemeClr val="bg1"/>
              </a:solidFill>
            </a:endParaRPr>
          </a:p>
        </p:txBody>
      </p:sp>
      <p:grpSp>
        <p:nvGrpSpPr>
          <p:cNvPr id="2" name="Group 1">
            <a:extLst>
              <a:ext uri="{FF2B5EF4-FFF2-40B4-BE49-F238E27FC236}">
                <a16:creationId xmlns:a16="http://schemas.microsoft.com/office/drawing/2014/main" id="{0D695235-77D3-441C-ABC6-58D9FCAD70EA}"/>
              </a:ext>
            </a:extLst>
          </p:cNvPr>
          <p:cNvGrpSpPr/>
          <p:nvPr/>
        </p:nvGrpSpPr>
        <p:grpSpPr>
          <a:xfrm>
            <a:off x="212567" y="595700"/>
            <a:ext cx="8269130" cy="5486400"/>
            <a:chOff x="152400" y="485775"/>
            <a:chExt cx="8153400" cy="6372225"/>
          </a:xfrm>
          <a:noFill/>
        </p:grpSpPr>
        <p:pic>
          <p:nvPicPr>
            <p:cNvPr id="4915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5775"/>
              <a:ext cx="7315200" cy="637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2286000" y="1219200"/>
              <a:ext cx="120173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latin typeface="Arial" charset="0"/>
                </a:rPr>
                <a:t>Friends</a:t>
              </a:r>
            </a:p>
          </p:txBody>
        </p:sp>
        <p:sp>
          <p:nvSpPr>
            <p:cNvPr id="49156" name="Text Box 4"/>
            <p:cNvSpPr txBox="1">
              <a:spLocks noChangeArrowheads="1"/>
            </p:cNvSpPr>
            <p:nvPr/>
          </p:nvSpPr>
          <p:spPr bwMode="auto">
            <a:xfrm>
              <a:off x="1047750" y="2324100"/>
              <a:ext cx="1082675"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latin typeface="Arial" charset="0"/>
                </a:rPr>
                <a:t>Family</a:t>
              </a:r>
            </a:p>
          </p:txBody>
        </p:sp>
        <p:sp>
          <p:nvSpPr>
            <p:cNvPr id="49157" name="Text Box 5"/>
            <p:cNvSpPr txBox="1">
              <a:spLocks noChangeArrowheads="1"/>
            </p:cNvSpPr>
            <p:nvPr/>
          </p:nvSpPr>
          <p:spPr bwMode="auto">
            <a:xfrm>
              <a:off x="7339806" y="3131980"/>
              <a:ext cx="963613"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latin typeface="Arial" charset="0"/>
                </a:rPr>
                <a:t>Team</a:t>
              </a:r>
            </a:p>
          </p:txBody>
        </p:sp>
        <p:sp>
          <p:nvSpPr>
            <p:cNvPr id="49158" name="Text Box 6"/>
            <p:cNvSpPr txBox="1">
              <a:spLocks noChangeArrowheads="1"/>
            </p:cNvSpPr>
            <p:nvPr/>
          </p:nvSpPr>
          <p:spPr bwMode="auto">
            <a:xfrm>
              <a:off x="6019800" y="6096000"/>
              <a:ext cx="1592263"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latin typeface="Arial" charset="0"/>
                </a:rPr>
                <a:t>Spirituality</a:t>
              </a:r>
            </a:p>
          </p:txBody>
        </p:sp>
        <p:sp>
          <p:nvSpPr>
            <p:cNvPr id="49159" name="Text Box 7"/>
            <p:cNvSpPr txBox="1">
              <a:spLocks noChangeArrowheads="1"/>
            </p:cNvSpPr>
            <p:nvPr/>
          </p:nvSpPr>
          <p:spPr bwMode="auto">
            <a:xfrm>
              <a:off x="3352800" y="6400800"/>
              <a:ext cx="1641475"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latin typeface="Arial" charset="0"/>
                </a:rPr>
                <a:t>Get-aways</a:t>
              </a:r>
            </a:p>
          </p:txBody>
        </p:sp>
        <p:sp>
          <p:nvSpPr>
            <p:cNvPr id="49160" name="Text Box 8"/>
            <p:cNvSpPr txBox="1">
              <a:spLocks noChangeArrowheads="1"/>
            </p:cNvSpPr>
            <p:nvPr/>
          </p:nvSpPr>
          <p:spPr bwMode="auto">
            <a:xfrm>
              <a:off x="5715000" y="533400"/>
              <a:ext cx="135413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latin typeface="Arial" charset="0"/>
                </a:rPr>
                <a:t>Exercise</a:t>
              </a:r>
            </a:p>
          </p:txBody>
        </p:sp>
        <p:sp>
          <p:nvSpPr>
            <p:cNvPr id="49161" name="Text Box 9"/>
            <p:cNvSpPr txBox="1">
              <a:spLocks noChangeArrowheads="1"/>
            </p:cNvSpPr>
            <p:nvPr/>
          </p:nvSpPr>
          <p:spPr bwMode="auto">
            <a:xfrm>
              <a:off x="4724400" y="4876800"/>
              <a:ext cx="811213"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latin typeface="Arial" charset="0"/>
                </a:rPr>
                <a:t>Rest</a:t>
              </a:r>
            </a:p>
          </p:txBody>
        </p:sp>
        <p:sp>
          <p:nvSpPr>
            <p:cNvPr id="49162" name="Text Box 10"/>
            <p:cNvSpPr txBox="1">
              <a:spLocks noChangeArrowheads="1"/>
            </p:cNvSpPr>
            <p:nvPr/>
          </p:nvSpPr>
          <p:spPr bwMode="auto">
            <a:xfrm>
              <a:off x="152400" y="3581400"/>
              <a:ext cx="895350" cy="458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latin typeface="Arial" charset="0"/>
                </a:rPr>
                <a:t>Work</a:t>
              </a:r>
            </a:p>
          </p:txBody>
        </p:sp>
        <p:sp>
          <p:nvSpPr>
            <p:cNvPr id="49163" name="Text Box 11"/>
            <p:cNvSpPr txBox="1">
              <a:spLocks noChangeArrowheads="1"/>
            </p:cNvSpPr>
            <p:nvPr/>
          </p:nvSpPr>
          <p:spPr bwMode="auto">
            <a:xfrm>
              <a:off x="4267200" y="1828800"/>
              <a:ext cx="110013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latin typeface="Arial" charset="0"/>
                </a:rPr>
                <a:t>Humor</a:t>
              </a:r>
            </a:p>
          </p:txBody>
        </p:sp>
        <p:sp>
          <p:nvSpPr>
            <p:cNvPr id="49164" name="Text Box 12"/>
            <p:cNvSpPr txBox="1">
              <a:spLocks noChangeArrowheads="1"/>
            </p:cNvSpPr>
            <p:nvPr/>
          </p:nvSpPr>
          <p:spPr bwMode="auto">
            <a:xfrm>
              <a:off x="965200" y="4343400"/>
              <a:ext cx="1320800"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dirty="0">
                  <a:latin typeface="Arial" charset="0"/>
                </a:rPr>
                <a:t>Nutrition</a:t>
              </a:r>
            </a:p>
          </p:txBody>
        </p:sp>
      </p:grpSp>
      <p:grpSp>
        <p:nvGrpSpPr>
          <p:cNvPr id="14" name="Group 13"/>
          <p:cNvGrpSpPr/>
          <p:nvPr/>
        </p:nvGrpSpPr>
        <p:grpSpPr>
          <a:xfrm>
            <a:off x="8153400" y="219760"/>
            <a:ext cx="783895" cy="770839"/>
            <a:chOff x="2770188" y="1379537"/>
            <a:chExt cx="6746876" cy="6321428"/>
          </a:xfrm>
        </p:grpSpPr>
        <p:sp>
          <p:nvSpPr>
            <p:cNvPr id="1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16" name="Group 858"/>
            <p:cNvGrpSpPr/>
            <p:nvPr/>
          </p:nvGrpSpPr>
          <p:grpSpPr>
            <a:xfrm>
              <a:off x="3529012" y="2122488"/>
              <a:ext cx="5230813" cy="4833937"/>
              <a:chOff x="0" y="0"/>
              <a:chExt cx="5230812" cy="4833935"/>
            </a:xfrm>
          </p:grpSpPr>
          <p:sp>
            <p:nvSpPr>
              <p:cNvPr id="1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21" name="TextBox 20">
            <a:extLst>
              <a:ext uri="{FF2B5EF4-FFF2-40B4-BE49-F238E27FC236}">
                <a16:creationId xmlns:a16="http://schemas.microsoft.com/office/drawing/2014/main" id="{A3D15FD0-0BFC-4EBB-B251-0740A2D6130B}"/>
              </a:ext>
            </a:extLst>
          </p:cNvPr>
          <p:cNvSpPr txBox="1"/>
          <p:nvPr/>
        </p:nvSpPr>
        <p:spPr>
          <a:xfrm>
            <a:off x="999092" y="500259"/>
            <a:ext cx="1828800" cy="1446550"/>
          </a:xfrm>
          <a:prstGeom prst="rect">
            <a:avLst/>
          </a:prstGeom>
          <a:noFill/>
        </p:spPr>
        <p:txBody>
          <a:bodyPr wrap="square" rtlCol="0">
            <a:spAutoFit/>
          </a:bodyPr>
          <a:lstStyle/>
          <a:p>
            <a:r>
              <a:rPr lang="en-US" sz="8800" dirty="0">
                <a:latin typeface="+mj-lt"/>
              </a:rPr>
              <a:t>#4</a:t>
            </a:r>
          </a:p>
        </p:txBody>
      </p:sp>
    </p:spTree>
    <p:extLst>
      <p:ext uri="{BB962C8B-B14F-4D97-AF65-F5344CB8AC3E}">
        <p14:creationId xmlns:p14="http://schemas.microsoft.com/office/powerpoint/2010/main" val="231013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4" name="Text Box 5"/>
          <p:cNvSpPr txBox="1">
            <a:spLocks noChangeArrowheads="1"/>
          </p:cNvSpPr>
          <p:nvPr/>
        </p:nvSpPr>
        <p:spPr bwMode="auto">
          <a:xfrm>
            <a:off x="628650" y="5534025"/>
            <a:ext cx="7886700" cy="8223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eaLnBrk="0" hangingPunct="0">
              <a:spcBef>
                <a:spcPct val="20000"/>
              </a:spcBef>
              <a:buChar char="•"/>
              <a:defRPr sz="3200">
                <a:solidFill>
                  <a:schemeClr val="tx1"/>
                </a:solidFill>
                <a:latin typeface="Times New Roman" charset="0"/>
              </a:defRPr>
            </a:lvl1pPr>
            <a:lvl2pPr marL="742950" indent="-285750" algn="l" eaLnBrk="0" hangingPunct="0">
              <a:spcBef>
                <a:spcPct val="20000"/>
              </a:spcBef>
              <a:buChar char="–"/>
              <a:defRPr sz="2800">
                <a:solidFill>
                  <a:schemeClr val="tx1"/>
                </a:solidFill>
                <a:latin typeface="Times New Roman" charset="0"/>
              </a:defRPr>
            </a:lvl2pPr>
            <a:lvl3pPr marL="1143000" indent="-228600" algn="l" eaLnBrk="0" hangingPunct="0">
              <a:spcBef>
                <a:spcPct val="20000"/>
              </a:spcBef>
              <a:buChar char="•"/>
              <a:defRPr sz="2400">
                <a:solidFill>
                  <a:schemeClr val="tx1"/>
                </a:solidFill>
                <a:latin typeface="Times New Roman"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lnSpc>
                <a:spcPct val="90000"/>
              </a:lnSpc>
              <a:spcBef>
                <a:spcPct val="0"/>
              </a:spcBef>
              <a:spcAft>
                <a:spcPts val="600"/>
              </a:spcAft>
              <a:buNone/>
            </a:pPr>
            <a:r>
              <a:rPr lang="en-US" altLang="en-US" sz="2100" b="1">
                <a:latin typeface="+mj-lt"/>
                <a:ea typeface="+mj-ea"/>
                <a:cs typeface="+mj-cs"/>
              </a:rPr>
              <a:t>Organizational Resilience </a:t>
            </a:r>
          </a:p>
          <a:p>
            <a:pPr algn="ctr" eaLnBrk="1" hangingPunct="1">
              <a:lnSpc>
                <a:spcPct val="90000"/>
              </a:lnSpc>
              <a:spcBef>
                <a:spcPct val="0"/>
              </a:spcBef>
              <a:spcAft>
                <a:spcPts val="600"/>
              </a:spcAft>
              <a:buNone/>
            </a:pPr>
            <a:r>
              <a:rPr lang="en-US" altLang="en-US" sz="2100" b="1">
                <a:latin typeface="+mj-lt"/>
                <a:ea typeface="+mj-ea"/>
                <a:cs typeface="+mj-cs"/>
              </a:rPr>
              <a:t>builds on the health and resiliency of its individuals and teams</a:t>
            </a:r>
          </a:p>
        </p:txBody>
      </p:sp>
      <p:pic>
        <p:nvPicPr>
          <p:cNvPr id="3584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21320"/>
          <a:stretch/>
        </p:blipFill>
        <p:spPr bwMode="auto">
          <a:xfrm>
            <a:off x="20" y="10"/>
            <a:ext cx="9143980" cy="5395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954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9" name="Rectangle 6"/>
          <p:cNvSpPr>
            <a:spLocks noGrp="1" noChangeArrowheads="1"/>
          </p:cNvSpPr>
          <p:nvPr>
            <p:ph type="title" idx="4294967295"/>
          </p:nvPr>
        </p:nvSpPr>
        <p:spPr>
          <a:xfrm>
            <a:off x="480060" y="5576887"/>
            <a:ext cx="8183880" cy="640081"/>
          </a:xfrm>
        </p:spPr>
        <p:txBody>
          <a:bodyPr vert="horz" lIns="91440" tIns="45720" rIns="91440" bIns="45720" rtlCol="0" anchor="ctr">
            <a:normAutofit/>
          </a:bodyPr>
          <a:lstStyle/>
          <a:p>
            <a:pPr>
              <a:lnSpc>
                <a:spcPct val="90000"/>
              </a:lnSpc>
            </a:pPr>
            <a:r>
              <a:rPr lang="en-US" altLang="en-US" sz="2800"/>
              <a:t>Planning and Practice</a:t>
            </a:r>
          </a:p>
        </p:txBody>
      </p:sp>
      <p:pic>
        <p:nvPicPr>
          <p:cNvPr id="5017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2698" r="1" b="850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13" name="TextBox 12">
            <a:extLst>
              <a:ext uri="{FF2B5EF4-FFF2-40B4-BE49-F238E27FC236}">
                <a16:creationId xmlns:a16="http://schemas.microsoft.com/office/drawing/2014/main" id="{9D307B3B-65B5-404F-8A97-3A8B3944B175}"/>
              </a:ext>
            </a:extLst>
          </p:cNvPr>
          <p:cNvSpPr txBox="1"/>
          <p:nvPr/>
        </p:nvSpPr>
        <p:spPr>
          <a:xfrm>
            <a:off x="609600" y="627231"/>
            <a:ext cx="1828800" cy="1446550"/>
          </a:xfrm>
          <a:prstGeom prst="rect">
            <a:avLst/>
          </a:prstGeom>
          <a:noFill/>
        </p:spPr>
        <p:txBody>
          <a:bodyPr wrap="square" rtlCol="0">
            <a:spAutoFit/>
          </a:bodyPr>
          <a:lstStyle/>
          <a:p>
            <a:r>
              <a:rPr lang="en-US" sz="8800" dirty="0">
                <a:solidFill>
                  <a:schemeClr val="bg1"/>
                </a:solidFill>
                <a:latin typeface="+mj-lt"/>
              </a:rPr>
              <a:t>#5</a:t>
            </a:r>
          </a:p>
        </p:txBody>
      </p:sp>
    </p:spTree>
    <p:extLst>
      <p:ext uri="{BB962C8B-B14F-4D97-AF65-F5344CB8AC3E}">
        <p14:creationId xmlns:p14="http://schemas.microsoft.com/office/powerpoint/2010/main" val="392806737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zxray.com/sites/default/files/leadphotosoft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174" y="1685217"/>
            <a:ext cx="4765784" cy="44426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apsbugler.com/wp-content/uploads/2010/05/roto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85217"/>
            <a:ext cx="2895600" cy="44426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solidFill>
            <a:schemeClr val="tx1"/>
          </a:solidFill>
        </p:spPr>
        <p:txBody>
          <a:bodyPr>
            <a:normAutofit/>
          </a:bodyPr>
          <a:lstStyle/>
          <a:p>
            <a:r>
              <a:rPr lang="en-US" altLang="en-US" sz="4800" dirty="0">
                <a:solidFill>
                  <a:schemeClr val="bg1"/>
                </a:solidFill>
                <a:latin typeface="Arial" charset="0"/>
                <a:cs typeface="Arial" charset="0"/>
              </a:rPr>
              <a:t>Richard “Rick” </a:t>
            </a:r>
            <a:r>
              <a:rPr lang="en-US" altLang="en-US" sz="4800" dirty="0" err="1">
                <a:solidFill>
                  <a:schemeClr val="bg1"/>
                </a:solidFill>
                <a:latin typeface="Arial" charset="0"/>
                <a:cs typeface="Arial" charset="0"/>
              </a:rPr>
              <a:t>Rescorla</a:t>
            </a:r>
            <a:endParaRPr lang="en-US" altLang="en-US" sz="4800" dirty="0">
              <a:solidFill>
                <a:schemeClr val="bg1"/>
              </a:solidFill>
              <a:latin typeface="Arial" charset="0"/>
              <a:cs typeface="Arial" charset="0"/>
            </a:endParaRPr>
          </a:p>
        </p:txBody>
      </p:sp>
      <p:grpSp>
        <p:nvGrpSpPr>
          <p:cNvPr id="6" name="Group 5"/>
          <p:cNvGrpSpPr/>
          <p:nvPr/>
        </p:nvGrpSpPr>
        <p:grpSpPr>
          <a:xfrm>
            <a:off x="8153400" y="219760"/>
            <a:ext cx="783895" cy="694639"/>
            <a:chOff x="2770188" y="1379537"/>
            <a:chExt cx="6746876" cy="6321428"/>
          </a:xfrm>
        </p:grpSpPr>
        <p:sp>
          <p:nvSpPr>
            <p:cNvPr id="7"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8" name="Group 858"/>
            <p:cNvGrpSpPr/>
            <p:nvPr/>
          </p:nvGrpSpPr>
          <p:grpSpPr>
            <a:xfrm>
              <a:off x="3529012" y="2122488"/>
              <a:ext cx="5230813" cy="4833937"/>
              <a:chOff x="0" y="0"/>
              <a:chExt cx="5230812" cy="4833935"/>
            </a:xfrm>
          </p:grpSpPr>
          <p:sp>
            <p:nvSpPr>
              <p:cNvPr id="9"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0"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11"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10709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7213-B664-44BD-A8E8-49AE21B1FB45}"/>
              </a:ext>
            </a:extLst>
          </p:cNvPr>
          <p:cNvSpPr>
            <a:spLocks noGrp="1"/>
          </p:cNvSpPr>
          <p:nvPr>
            <p:ph type="title"/>
          </p:nvPr>
        </p:nvSpPr>
        <p:spPr>
          <a:xfrm>
            <a:off x="628650" y="365126"/>
            <a:ext cx="7886700" cy="1325563"/>
          </a:xfrm>
        </p:spPr>
        <p:txBody>
          <a:bodyPr/>
          <a:lstStyle/>
          <a:p>
            <a:r>
              <a:rPr lang="en-US"/>
              <a:t>Decision Making</a:t>
            </a:r>
            <a:endParaRPr lang="en-US" dirty="0"/>
          </a:p>
        </p:txBody>
      </p:sp>
      <p:pic>
        <p:nvPicPr>
          <p:cNvPr id="4" name="Content Placeholder 3">
            <a:extLst>
              <a:ext uri="{FF2B5EF4-FFF2-40B4-BE49-F238E27FC236}">
                <a16:creationId xmlns:a16="http://schemas.microsoft.com/office/drawing/2014/main" id="{2A2EB553-9199-4417-8C5A-4EC6B2465F48}"/>
              </a:ext>
            </a:extLst>
          </p:cNvPr>
          <p:cNvPicPr>
            <a:picLocks noGrp="1" noChangeAspect="1"/>
          </p:cNvPicPr>
          <p:nvPr>
            <p:ph idx="1"/>
          </p:nvPr>
        </p:nvPicPr>
        <p:blipFill>
          <a:blip r:embed="rId2"/>
          <a:stretch>
            <a:fillRect/>
          </a:stretch>
        </p:blipFill>
        <p:spPr>
          <a:xfrm>
            <a:off x="628650" y="1914970"/>
            <a:ext cx="7886700" cy="4172647"/>
          </a:xfrm>
          <a:prstGeom prst="rect">
            <a:avLst/>
          </a:prstGeom>
        </p:spPr>
      </p:pic>
      <p:sp>
        <p:nvSpPr>
          <p:cNvPr id="5" name="TextBox 4">
            <a:extLst>
              <a:ext uri="{FF2B5EF4-FFF2-40B4-BE49-F238E27FC236}">
                <a16:creationId xmlns:a16="http://schemas.microsoft.com/office/drawing/2014/main" id="{0F8FF6AB-A901-4BF2-B681-D70314517E2C}"/>
              </a:ext>
            </a:extLst>
          </p:cNvPr>
          <p:cNvSpPr txBox="1"/>
          <p:nvPr/>
        </p:nvSpPr>
        <p:spPr>
          <a:xfrm>
            <a:off x="2123768" y="6087617"/>
            <a:ext cx="639158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https://www.ucalgary.ca/utoday/issue/2016-01-07/brain-imaging-helps-researchers-see-how-physicians-make-decisions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253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a:extLst>
              <a:ext uri="{FF2B5EF4-FFF2-40B4-BE49-F238E27FC236}">
                <a16:creationId xmlns:a16="http://schemas.microsoft.com/office/drawing/2014/main" id="{10CF0BF5-ECA0-4D7E-BC6D-E77F555D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a:extLst>
              <a:ext uri="{FF2B5EF4-FFF2-40B4-BE49-F238E27FC236}">
                <a16:creationId xmlns:a16="http://schemas.microsoft.com/office/drawing/2014/main" id="{FE00E029-F4B8-46C5-9843-A4FFF4FEC1CB}"/>
              </a:ext>
            </a:extLst>
          </p:cNvPr>
          <p:cNvSpPr txBox="1">
            <a:spLocks noChangeArrowheads="1"/>
          </p:cNvSpPr>
          <p:nvPr/>
        </p:nvSpPr>
        <p:spPr bwMode="auto">
          <a:xfrm>
            <a:off x="3352800" y="6521450"/>
            <a:ext cx="579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uLnTx/>
                <a:uFillTx/>
                <a:latin typeface="Arial" panose="020B0604020202020204" pitchFamily="34" charset="0"/>
                <a:ea typeface="+mn-ea"/>
                <a:cs typeface="+mn-cs"/>
              </a:rPr>
              <a:t>FEMA/&lt;Michael Rieger taken on 12/20/2006 in Colorado&gt;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8" name="Rectangle 6">
            <a:extLst>
              <a:ext uri="{FF2B5EF4-FFF2-40B4-BE49-F238E27FC236}">
                <a16:creationId xmlns:a16="http://schemas.microsoft.com/office/drawing/2014/main" id="{93501A6B-81C3-44D0-A764-CE7324C266C0}"/>
              </a:ext>
            </a:extLst>
          </p:cNvPr>
          <p:cNvSpPr>
            <a:spLocks noGrp="1" noChangeArrowheads="1"/>
          </p:cNvSpPr>
          <p:nvPr>
            <p:ph type="title" idx="4294967295"/>
          </p:nvPr>
        </p:nvSpPr>
        <p:spPr>
          <a:xfrm>
            <a:off x="152400" y="5486400"/>
            <a:ext cx="4267200" cy="914400"/>
          </a:xfrm>
        </p:spPr>
        <p:txBody>
          <a:bodyPr/>
          <a:lstStyle/>
          <a:p>
            <a:pPr eaLnBrk="1" hangingPunct="1"/>
            <a:r>
              <a:rPr lang="en-US" altLang="en-US" sz="4800">
                <a:solidFill>
                  <a:srgbClr val="333399"/>
                </a:solidFill>
                <a:latin typeface="Arial" panose="020B0604020202020204" pitchFamily="34" charset="0"/>
              </a:rPr>
              <a:t>What’s Likely?</a:t>
            </a:r>
            <a:endParaRPr lang="en-US" altLang="en-US"/>
          </a:p>
        </p:txBody>
      </p:sp>
    </p:spTree>
    <p:extLst>
      <p:ext uri="{BB962C8B-B14F-4D97-AF65-F5344CB8AC3E}">
        <p14:creationId xmlns:p14="http://schemas.microsoft.com/office/powerpoint/2010/main" val="403432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A823370A-3A13-47F8-9D0D-28DD91EAB745}"/>
              </a:ext>
            </a:extLst>
          </p:cNvPr>
          <p:cNvSpPr>
            <a:spLocks noGrp="1" noChangeArrowheads="1"/>
          </p:cNvSpPr>
          <p:nvPr>
            <p:ph type="title" idx="4294967295"/>
          </p:nvPr>
        </p:nvSpPr>
        <p:spPr>
          <a:xfrm>
            <a:off x="533400" y="228600"/>
            <a:ext cx="4953000" cy="2590800"/>
          </a:xfrm>
        </p:spPr>
        <p:txBody>
          <a:bodyPr/>
          <a:lstStyle/>
          <a:p>
            <a:pPr algn="l" eaLnBrk="1" hangingPunct="1"/>
            <a:r>
              <a:rPr lang="en-US" altLang="en-US" sz="4800">
                <a:solidFill>
                  <a:schemeClr val="tx1"/>
                </a:solidFill>
                <a:latin typeface="Arial" panose="020B0604020202020204" pitchFamily="34" charset="0"/>
              </a:rPr>
              <a:t>Financial and </a:t>
            </a:r>
            <a:br>
              <a:rPr lang="en-US" altLang="en-US" sz="4800">
                <a:solidFill>
                  <a:schemeClr val="tx1"/>
                </a:solidFill>
                <a:latin typeface="Arial" panose="020B0604020202020204" pitchFamily="34" charset="0"/>
              </a:rPr>
            </a:br>
            <a:r>
              <a:rPr lang="en-US" altLang="en-US" sz="4800">
                <a:solidFill>
                  <a:schemeClr val="tx1"/>
                </a:solidFill>
                <a:latin typeface="Arial" panose="020B0604020202020204" pitchFamily="34" charset="0"/>
              </a:rPr>
              <a:t>Other Important</a:t>
            </a:r>
            <a:br>
              <a:rPr lang="en-US" altLang="en-US" sz="4800">
                <a:solidFill>
                  <a:schemeClr val="tx1"/>
                </a:solidFill>
                <a:latin typeface="Arial" panose="020B0604020202020204" pitchFamily="34" charset="0"/>
              </a:rPr>
            </a:br>
            <a:r>
              <a:rPr lang="en-US" altLang="en-US" sz="4800">
                <a:solidFill>
                  <a:schemeClr val="tx1"/>
                </a:solidFill>
                <a:latin typeface="Arial" panose="020B0604020202020204" pitchFamily="34" charset="0"/>
              </a:rPr>
              <a:t>Documents</a:t>
            </a:r>
            <a:endParaRPr lang="en-US" altLang="en-US"/>
          </a:p>
        </p:txBody>
      </p:sp>
      <p:pic>
        <p:nvPicPr>
          <p:cNvPr id="43011" name="Picture 7">
            <a:extLst>
              <a:ext uri="{FF2B5EF4-FFF2-40B4-BE49-F238E27FC236}">
                <a16:creationId xmlns:a16="http://schemas.microsoft.com/office/drawing/2014/main" id="{5E2AEFCB-95D3-437E-927E-B1A149349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32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a:extLst>
              <a:ext uri="{FF2B5EF4-FFF2-40B4-BE49-F238E27FC236}">
                <a16:creationId xmlns:a16="http://schemas.microsoft.com/office/drawing/2014/main" id="{C98766E9-981F-49FB-B709-FFD5865D3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9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a:extLst>
              <a:ext uri="{FF2B5EF4-FFF2-40B4-BE49-F238E27FC236}">
                <a16:creationId xmlns:a16="http://schemas.microsoft.com/office/drawing/2014/main" id="{5BF2DB8D-616C-4BF3-B108-43D673DAE9A5}"/>
              </a:ext>
            </a:extLst>
          </p:cNvPr>
          <p:cNvSpPr>
            <a:spLocks noGrp="1" noChangeArrowheads="1"/>
          </p:cNvSpPr>
          <p:nvPr>
            <p:ph type="title" idx="4294967295"/>
          </p:nvPr>
        </p:nvSpPr>
        <p:spPr>
          <a:xfrm>
            <a:off x="3962400" y="533400"/>
            <a:ext cx="4953000" cy="1447800"/>
          </a:xfrm>
        </p:spPr>
        <p:txBody>
          <a:bodyPr/>
          <a:lstStyle/>
          <a:p>
            <a:pPr algn="r" eaLnBrk="1" hangingPunct="1"/>
            <a:r>
              <a:rPr lang="en-US" altLang="en-US" sz="4800">
                <a:solidFill>
                  <a:schemeClr val="tx1"/>
                </a:solidFill>
                <a:latin typeface="Arial" panose="020B0604020202020204" pitchFamily="34" charset="0"/>
              </a:rPr>
              <a:t>Communication</a:t>
            </a:r>
            <a:br>
              <a:rPr lang="en-US" altLang="en-US" sz="4800">
                <a:solidFill>
                  <a:schemeClr val="tx1"/>
                </a:solidFill>
                <a:latin typeface="Arial" panose="020B0604020202020204" pitchFamily="34" charset="0"/>
              </a:rPr>
            </a:br>
            <a:r>
              <a:rPr lang="en-US" altLang="en-US" sz="4800">
                <a:solidFill>
                  <a:schemeClr val="tx1"/>
                </a:solidFill>
                <a:latin typeface="Arial" panose="020B0604020202020204" pitchFamily="34" charset="0"/>
              </a:rPr>
              <a:t> Plan</a:t>
            </a:r>
            <a:endParaRPr lang="en-US" altLang="en-US"/>
          </a:p>
        </p:txBody>
      </p:sp>
    </p:spTree>
    <p:extLst>
      <p:ext uri="{BB962C8B-B14F-4D97-AF65-F5344CB8AC3E}">
        <p14:creationId xmlns:p14="http://schemas.microsoft.com/office/powerpoint/2010/main" val="324686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63F8D5A-2F6E-4347-8F5A-7449E8B29065}"/>
              </a:ext>
            </a:extLst>
          </p:cNvPr>
          <p:cNvSpPr>
            <a:spLocks noGrp="1" noChangeArrowheads="1"/>
          </p:cNvSpPr>
          <p:nvPr>
            <p:ph type="title"/>
          </p:nvPr>
        </p:nvSpPr>
        <p:spPr>
          <a:xfrm>
            <a:off x="2331329" y="5891189"/>
            <a:ext cx="4495800" cy="990600"/>
          </a:xfrm>
        </p:spPr>
        <p:txBody>
          <a:bodyPr/>
          <a:lstStyle/>
          <a:p>
            <a:pPr eaLnBrk="1" hangingPunct="1"/>
            <a:r>
              <a:rPr lang="en-US" altLang="en-US" sz="2800" dirty="0">
                <a:solidFill>
                  <a:schemeClr val="bg1"/>
                </a:solidFill>
                <a:latin typeface="Calibri" panose="020F0502020204030204" pitchFamily="34" charset="0"/>
                <a:cs typeface="Calibri" panose="020F0502020204030204" pitchFamily="34" charset="0"/>
              </a:rPr>
              <a:t>Limits</a:t>
            </a:r>
          </a:p>
        </p:txBody>
      </p:sp>
      <p:grpSp>
        <p:nvGrpSpPr>
          <p:cNvPr id="2" name="Group 1">
            <a:extLst>
              <a:ext uri="{FF2B5EF4-FFF2-40B4-BE49-F238E27FC236}">
                <a16:creationId xmlns:a16="http://schemas.microsoft.com/office/drawing/2014/main" id="{523D47ED-87E6-42D3-8677-6E625225878F}"/>
              </a:ext>
            </a:extLst>
          </p:cNvPr>
          <p:cNvGrpSpPr/>
          <p:nvPr/>
        </p:nvGrpSpPr>
        <p:grpSpPr>
          <a:xfrm>
            <a:off x="533400" y="76200"/>
            <a:ext cx="8557182" cy="5715728"/>
            <a:chOff x="586818" y="457200"/>
            <a:chExt cx="8557182" cy="5715728"/>
          </a:xfrm>
        </p:grpSpPr>
        <p:pic>
          <p:nvPicPr>
            <p:cNvPr id="58371" name="Picture 1">
              <a:extLst>
                <a:ext uri="{FF2B5EF4-FFF2-40B4-BE49-F238E27FC236}">
                  <a16:creationId xmlns:a16="http://schemas.microsoft.com/office/drawing/2014/main" id="{292B399C-27AB-4D28-B668-4B88C90411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818" y="991328"/>
              <a:ext cx="809165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F25AB723-39BE-4EDE-B6A3-DB51BF44030F}"/>
                </a:ext>
              </a:extLst>
            </p:cNvPr>
            <p:cNvGrpSpPr/>
            <p:nvPr/>
          </p:nvGrpSpPr>
          <p:grpSpPr>
            <a:xfrm>
              <a:off x="8360105" y="457200"/>
              <a:ext cx="783895" cy="731265"/>
              <a:chOff x="2770188" y="1379537"/>
              <a:chExt cx="6746876" cy="6321428"/>
            </a:xfrm>
          </p:grpSpPr>
          <p:sp>
            <p:nvSpPr>
              <p:cNvPr id="5" name="Shape 851">
                <a:extLst>
                  <a:ext uri="{FF2B5EF4-FFF2-40B4-BE49-F238E27FC236}">
                    <a16:creationId xmlns:a16="http://schemas.microsoft.com/office/drawing/2014/main" id="{2CE48289-52CF-44EF-A1E5-9B0AF5FCDDA0}"/>
                  </a:ext>
                </a:extLst>
              </p:cNvPr>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a:extLst>
                  <a:ext uri="{FF2B5EF4-FFF2-40B4-BE49-F238E27FC236}">
                    <a16:creationId xmlns:a16="http://schemas.microsoft.com/office/drawing/2014/main" id="{6330E2C2-9A4E-4D0A-B52E-668306F799F1}"/>
                  </a:ext>
                </a:extLst>
              </p:cNvPr>
              <p:cNvGrpSpPr/>
              <p:nvPr/>
            </p:nvGrpSpPr>
            <p:grpSpPr>
              <a:xfrm>
                <a:off x="3529012" y="2122488"/>
                <a:ext cx="5230813" cy="4833937"/>
                <a:chOff x="0" y="0"/>
                <a:chExt cx="5230812" cy="4833935"/>
              </a:xfrm>
            </p:grpSpPr>
            <p:sp>
              <p:nvSpPr>
                <p:cNvPr id="7" name="Shape 855">
                  <a:extLst>
                    <a:ext uri="{FF2B5EF4-FFF2-40B4-BE49-F238E27FC236}">
                      <a16:creationId xmlns:a16="http://schemas.microsoft.com/office/drawing/2014/main" id="{D337AFB4-F711-4C92-8120-B6554FF1126C}"/>
                    </a:ext>
                  </a:extLst>
                </p:cNvPr>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a:extLst>
                    <a:ext uri="{FF2B5EF4-FFF2-40B4-BE49-F238E27FC236}">
                      <a16:creationId xmlns:a16="http://schemas.microsoft.com/office/drawing/2014/main" id="{1AFA278F-D478-44C2-B7C0-AC538A0AEDA5}"/>
                    </a:ext>
                  </a:extLst>
                </p:cNvPr>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a:extLst>
                    <a:ext uri="{FF2B5EF4-FFF2-40B4-BE49-F238E27FC236}">
                      <a16:creationId xmlns:a16="http://schemas.microsoft.com/office/drawing/2014/main" id="{49DFD48F-B494-4963-B11D-70CED2245070}"/>
                    </a:ext>
                  </a:extLst>
                </p:cNvPr>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grpSp>
      <p:sp>
        <p:nvSpPr>
          <p:cNvPr id="11" name="TextBox 10">
            <a:extLst>
              <a:ext uri="{FF2B5EF4-FFF2-40B4-BE49-F238E27FC236}">
                <a16:creationId xmlns:a16="http://schemas.microsoft.com/office/drawing/2014/main" id="{BADE5D23-94D8-433F-B00C-A79190445CA8}"/>
              </a:ext>
            </a:extLst>
          </p:cNvPr>
          <p:cNvSpPr txBox="1"/>
          <p:nvPr/>
        </p:nvSpPr>
        <p:spPr>
          <a:xfrm>
            <a:off x="7098259" y="618318"/>
            <a:ext cx="1828800" cy="1446550"/>
          </a:xfrm>
          <a:prstGeom prst="rect">
            <a:avLst/>
          </a:prstGeom>
          <a:noFill/>
        </p:spPr>
        <p:txBody>
          <a:bodyPr wrap="square" rtlCol="0">
            <a:spAutoFit/>
          </a:bodyPr>
          <a:lstStyle/>
          <a:p>
            <a:r>
              <a:rPr lang="en-US" sz="8800" dirty="0">
                <a:latin typeface="Calibri" panose="020F0502020204030204" pitchFamily="34" charset="0"/>
                <a:cs typeface="Calibri" panose="020F0502020204030204" pitchFamily="34" charset="0"/>
              </a:rPr>
              <a:t>#6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7596E47C-AA22-4ADD-8372-8C2AD6694B10}"/>
              </a:ext>
            </a:extLst>
          </p:cNvPr>
          <p:cNvSpPr>
            <a:spLocks noGrp="1" noChangeArrowheads="1"/>
          </p:cNvSpPr>
          <p:nvPr>
            <p:ph type="title" idx="4294967295"/>
          </p:nvPr>
        </p:nvSpPr>
        <p:spPr>
          <a:xfrm>
            <a:off x="4038600" y="228600"/>
            <a:ext cx="4876800" cy="762000"/>
          </a:xfrm>
        </p:spPr>
        <p:txBody>
          <a:bodyPr/>
          <a:lstStyle/>
          <a:p>
            <a:r>
              <a:rPr lang="en-US" altLang="en-US" sz="4800" dirty="0">
                <a:solidFill>
                  <a:schemeClr val="bg1"/>
                </a:solidFill>
                <a:latin typeface="Arial" panose="020B0604020202020204" pitchFamily="34" charset="0"/>
              </a:rPr>
              <a:t>Balance</a:t>
            </a:r>
          </a:p>
        </p:txBody>
      </p:sp>
      <p:pic>
        <p:nvPicPr>
          <p:cNvPr id="60419" name="Picture 5" descr="C:\Documents and Settings\GunderJ1\My Documents\My Pictures\work-life-balance2.jpg">
            <a:extLst>
              <a:ext uri="{FF2B5EF4-FFF2-40B4-BE49-F238E27FC236}">
                <a16:creationId xmlns:a16="http://schemas.microsoft.com/office/drawing/2014/main" id="{F17C46F4-F675-4147-AF70-FFC1E38D5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625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9B5A6B77-7E5D-42A2-962F-FB2AB3E88503}"/>
              </a:ext>
            </a:extLst>
          </p:cNvPr>
          <p:cNvGrpSpPr/>
          <p:nvPr/>
        </p:nvGrpSpPr>
        <p:grpSpPr>
          <a:xfrm>
            <a:off x="152400" y="215772"/>
            <a:ext cx="783895" cy="698628"/>
            <a:chOff x="2770188" y="1379537"/>
            <a:chExt cx="6746876" cy="6321428"/>
          </a:xfrm>
        </p:grpSpPr>
        <p:sp>
          <p:nvSpPr>
            <p:cNvPr id="5" name="Shape 851">
              <a:extLst>
                <a:ext uri="{FF2B5EF4-FFF2-40B4-BE49-F238E27FC236}">
                  <a16:creationId xmlns:a16="http://schemas.microsoft.com/office/drawing/2014/main" id="{6F9E2D8B-0908-4E06-AC1F-97C1D5F5AF7C}"/>
                </a:ext>
              </a:extLst>
            </p:cNvPr>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a:extLst>
                <a:ext uri="{FF2B5EF4-FFF2-40B4-BE49-F238E27FC236}">
                  <a16:creationId xmlns:a16="http://schemas.microsoft.com/office/drawing/2014/main" id="{E0EC48C5-EB90-43CF-9C54-DF31B571B401}"/>
                </a:ext>
              </a:extLst>
            </p:cNvPr>
            <p:cNvGrpSpPr/>
            <p:nvPr/>
          </p:nvGrpSpPr>
          <p:grpSpPr>
            <a:xfrm>
              <a:off x="3529012" y="2122488"/>
              <a:ext cx="5230813" cy="4833937"/>
              <a:chOff x="0" y="0"/>
              <a:chExt cx="5230812" cy="4833935"/>
            </a:xfrm>
          </p:grpSpPr>
          <p:sp>
            <p:nvSpPr>
              <p:cNvPr id="7" name="Shape 855">
                <a:extLst>
                  <a:ext uri="{FF2B5EF4-FFF2-40B4-BE49-F238E27FC236}">
                    <a16:creationId xmlns:a16="http://schemas.microsoft.com/office/drawing/2014/main" id="{7FF1F540-3A29-4B47-961B-E2605584AACB}"/>
                  </a:ext>
                </a:extLst>
              </p:cNvPr>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a:extLst>
                  <a:ext uri="{FF2B5EF4-FFF2-40B4-BE49-F238E27FC236}">
                    <a16:creationId xmlns:a16="http://schemas.microsoft.com/office/drawing/2014/main" id="{89EBF251-2194-4F61-BF24-CD7BD9F006F0}"/>
                  </a:ext>
                </a:extLst>
              </p:cNvPr>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a:extLst>
                  <a:ext uri="{FF2B5EF4-FFF2-40B4-BE49-F238E27FC236}">
                    <a16:creationId xmlns:a16="http://schemas.microsoft.com/office/drawing/2014/main" id="{8833C2A2-C610-430F-80BD-D9A58CCBB2D8}"/>
                  </a:ext>
                </a:extLst>
              </p:cNvPr>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10" name="TextBox 9">
            <a:extLst>
              <a:ext uri="{FF2B5EF4-FFF2-40B4-BE49-F238E27FC236}">
                <a16:creationId xmlns:a16="http://schemas.microsoft.com/office/drawing/2014/main" id="{93518BF0-DE84-41DB-8D59-C179D2E2043D}"/>
              </a:ext>
            </a:extLst>
          </p:cNvPr>
          <p:cNvSpPr txBox="1"/>
          <p:nvPr/>
        </p:nvSpPr>
        <p:spPr>
          <a:xfrm>
            <a:off x="17030" y="5411450"/>
            <a:ext cx="1451193" cy="1446550"/>
          </a:xfrm>
          <a:prstGeom prst="rect">
            <a:avLst/>
          </a:prstGeom>
          <a:noFill/>
        </p:spPr>
        <p:txBody>
          <a:bodyPr wrap="square" rtlCol="0">
            <a:spAutoFit/>
          </a:bodyPr>
          <a:lstStyle/>
          <a:p>
            <a:r>
              <a:rPr lang="en-US" sz="8800" dirty="0">
                <a:latin typeface="Calibri" panose="020F0502020204030204" pitchFamily="34" charset="0"/>
                <a:cs typeface="Calibri" panose="020F0502020204030204" pitchFamily="34" charset="0"/>
              </a:rPr>
              <a:t>#7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1029">
            <a:extLst>
              <a:ext uri="{FF2B5EF4-FFF2-40B4-BE49-F238E27FC236}">
                <a16:creationId xmlns:a16="http://schemas.microsoft.com/office/drawing/2014/main" id="{A176C618-0CFE-42AB-ABB2-A7031FEB80A2}"/>
              </a:ext>
            </a:extLst>
          </p:cNvPr>
          <p:cNvSpPr txBox="1">
            <a:spLocks noChangeArrowheads="1"/>
          </p:cNvSpPr>
          <p:nvPr/>
        </p:nvSpPr>
        <p:spPr bwMode="auto">
          <a:xfrm>
            <a:off x="3505200" y="0"/>
            <a:ext cx="586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2" name="Title 1">
            <a:extLst>
              <a:ext uri="{FF2B5EF4-FFF2-40B4-BE49-F238E27FC236}">
                <a16:creationId xmlns:a16="http://schemas.microsoft.com/office/drawing/2014/main" id="{8F5DD3DA-28D2-46E8-8DD0-C3377592EA6C}"/>
              </a:ext>
            </a:extLst>
          </p:cNvPr>
          <p:cNvSpPr>
            <a:spLocks noGrp="1"/>
          </p:cNvSpPr>
          <p:nvPr>
            <p:ph type="title"/>
          </p:nvPr>
        </p:nvSpPr>
        <p:spPr>
          <a:xfrm>
            <a:off x="795561" y="6028724"/>
            <a:ext cx="7819113" cy="1143000"/>
          </a:xfrm>
        </p:spPr>
        <p:txBody>
          <a:bodyPr/>
          <a:lstStyle/>
          <a:p>
            <a:r>
              <a:rPr lang="en-US" altLang="en-US" sz="2800" dirty="0">
                <a:solidFill>
                  <a:schemeClr val="bg1"/>
                </a:solidFill>
                <a:latin typeface="Calibri" panose="020F0502020204030204" pitchFamily="34" charset="0"/>
                <a:cs typeface="Calibri" panose="020F0502020204030204" pitchFamily="34" charset="0"/>
              </a:rPr>
              <a:t>Family and Friends</a:t>
            </a:r>
            <a:br>
              <a:rPr lang="en-US" altLang="en-US" sz="2800" dirty="0">
                <a:solidFill>
                  <a:schemeClr val="bg1"/>
                </a:solidFill>
                <a:latin typeface="Calibri" panose="020F0502020204030204" pitchFamily="34" charset="0"/>
                <a:cs typeface="Calibri" panose="020F0502020204030204" pitchFamily="34" charset="0"/>
              </a:rPr>
            </a:br>
            <a:endParaRPr lang="en-US" sz="2800" dirty="0">
              <a:solidFill>
                <a:schemeClr val="bg1"/>
              </a:solidFill>
              <a:latin typeface="Calibri" panose="020F0502020204030204" pitchFamily="34" charset="0"/>
              <a:cs typeface="Calibri" panose="020F0502020204030204" pitchFamily="34" charset="0"/>
            </a:endParaRPr>
          </a:p>
        </p:txBody>
      </p:sp>
      <p:pic>
        <p:nvPicPr>
          <p:cNvPr id="12" name="Picture 1">
            <a:extLst>
              <a:ext uri="{FF2B5EF4-FFF2-40B4-BE49-F238E27FC236}">
                <a16:creationId xmlns:a16="http://schemas.microsoft.com/office/drawing/2014/main" id="{38AB615F-78D0-4642-AE22-A982FB72C6B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5561" y="712842"/>
            <a:ext cx="7819113" cy="521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4D7AF895-B009-4019-ABBF-A99D2B3601C0}"/>
              </a:ext>
            </a:extLst>
          </p:cNvPr>
          <p:cNvGrpSpPr/>
          <p:nvPr/>
        </p:nvGrpSpPr>
        <p:grpSpPr>
          <a:xfrm>
            <a:off x="8209742" y="233788"/>
            <a:ext cx="783895" cy="698628"/>
            <a:chOff x="2770188" y="1379537"/>
            <a:chExt cx="6746876" cy="6321428"/>
          </a:xfrm>
        </p:grpSpPr>
        <p:sp>
          <p:nvSpPr>
            <p:cNvPr id="5" name="Shape 851">
              <a:extLst>
                <a:ext uri="{FF2B5EF4-FFF2-40B4-BE49-F238E27FC236}">
                  <a16:creationId xmlns:a16="http://schemas.microsoft.com/office/drawing/2014/main" id="{76A6B71A-DAF4-40C9-9873-FB2A764E1426}"/>
                </a:ext>
              </a:extLst>
            </p:cNvPr>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a:extLst>
                <a:ext uri="{FF2B5EF4-FFF2-40B4-BE49-F238E27FC236}">
                  <a16:creationId xmlns:a16="http://schemas.microsoft.com/office/drawing/2014/main" id="{6912BDB9-7CEA-46FF-8A67-E4BCD6C8E1E4}"/>
                </a:ext>
              </a:extLst>
            </p:cNvPr>
            <p:cNvGrpSpPr/>
            <p:nvPr/>
          </p:nvGrpSpPr>
          <p:grpSpPr>
            <a:xfrm>
              <a:off x="3529012" y="2122488"/>
              <a:ext cx="5230813" cy="4833937"/>
              <a:chOff x="0" y="0"/>
              <a:chExt cx="5230812" cy="4833935"/>
            </a:xfrm>
          </p:grpSpPr>
          <p:sp>
            <p:nvSpPr>
              <p:cNvPr id="7" name="Shape 855">
                <a:extLst>
                  <a:ext uri="{FF2B5EF4-FFF2-40B4-BE49-F238E27FC236}">
                    <a16:creationId xmlns:a16="http://schemas.microsoft.com/office/drawing/2014/main" id="{46AAB747-3425-4C38-A7D1-CCCBC9C7C8BB}"/>
                  </a:ext>
                </a:extLst>
              </p:cNvPr>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a:extLst>
                  <a:ext uri="{FF2B5EF4-FFF2-40B4-BE49-F238E27FC236}">
                    <a16:creationId xmlns:a16="http://schemas.microsoft.com/office/drawing/2014/main" id="{21E8FB1D-0476-4946-82D8-FAD5AE1A3D27}"/>
                  </a:ext>
                </a:extLst>
              </p:cNvPr>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a:extLst>
                  <a:ext uri="{FF2B5EF4-FFF2-40B4-BE49-F238E27FC236}">
                    <a16:creationId xmlns:a16="http://schemas.microsoft.com/office/drawing/2014/main" id="{DDA72DF9-1241-4CAB-8DC1-81E2E232D8DA}"/>
                  </a:ext>
                </a:extLst>
              </p:cNvPr>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
        <p:nvSpPr>
          <p:cNvPr id="13" name="TextBox 12">
            <a:extLst>
              <a:ext uri="{FF2B5EF4-FFF2-40B4-BE49-F238E27FC236}">
                <a16:creationId xmlns:a16="http://schemas.microsoft.com/office/drawing/2014/main" id="{91161D8C-2B3B-40DB-8E55-2A962171B1D0}"/>
              </a:ext>
            </a:extLst>
          </p:cNvPr>
          <p:cNvSpPr txBox="1"/>
          <p:nvPr/>
        </p:nvSpPr>
        <p:spPr>
          <a:xfrm>
            <a:off x="414086" y="209141"/>
            <a:ext cx="1828800" cy="1446550"/>
          </a:xfrm>
          <a:prstGeom prst="rect">
            <a:avLst/>
          </a:prstGeom>
          <a:noFill/>
        </p:spPr>
        <p:txBody>
          <a:bodyPr wrap="square" rtlCol="0">
            <a:spAutoFit/>
          </a:bodyPr>
          <a:lstStyle/>
          <a:p>
            <a:r>
              <a:rPr lang="en-US" sz="8800" dirty="0">
                <a:solidFill>
                  <a:schemeClr val="bg1"/>
                </a:solidFill>
                <a:latin typeface="Calibri" panose="020F0502020204030204" pitchFamily="34" charset="0"/>
                <a:cs typeface="Calibri" panose="020F0502020204030204" pitchFamily="34" charset="0"/>
              </a:rPr>
              <a:t>#8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892E-8AB3-4994-A4F0-E44314B215A1}"/>
              </a:ext>
            </a:extLst>
          </p:cNvPr>
          <p:cNvSpPr>
            <a:spLocks noGrp="1"/>
          </p:cNvSpPr>
          <p:nvPr>
            <p:ph type="title"/>
          </p:nvPr>
        </p:nvSpPr>
        <p:spPr>
          <a:xfrm>
            <a:off x="457200" y="2857500"/>
            <a:ext cx="8229600" cy="1143000"/>
          </a:xfrm>
        </p:spPr>
        <p:txBody>
          <a:bodyPr/>
          <a:lstStyle/>
          <a:p>
            <a:r>
              <a:rPr lang="en-US" dirty="0"/>
              <a:t>A Tale of 2 Parents</a:t>
            </a:r>
          </a:p>
        </p:txBody>
      </p:sp>
    </p:spTree>
    <p:extLst>
      <p:ext uri="{BB962C8B-B14F-4D97-AF65-F5344CB8AC3E}">
        <p14:creationId xmlns:p14="http://schemas.microsoft.com/office/powerpoint/2010/main" val="123606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51"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sp>
        <p:nvSpPr>
          <p:cNvPr id="852" name="Shape 852"/>
          <p:cNvSpPr/>
          <p:nvPr/>
        </p:nvSpPr>
        <p:spPr>
          <a:xfrm>
            <a:off x="3149600" y="1751012"/>
            <a:ext cx="5988050" cy="557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sp>
        <p:nvSpPr>
          <p:cNvPr id="853" name="Shape 853"/>
          <p:cNvSpPr/>
          <p:nvPr/>
        </p:nvSpPr>
        <p:spPr>
          <a:xfrm>
            <a:off x="5291137" y="1755775"/>
            <a:ext cx="1743076" cy="3727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defRPr>
            </a:lvl1pPr>
          </a:lstStyle>
          <a:p>
            <a:pPr>
              <a:defRPr sz="1800">
                <a:solidFill>
                  <a:srgbClr val="000000"/>
                </a:solidFill>
              </a:defRPr>
            </a:pPr>
            <a:r>
              <a:rPr kern="0">
                <a:latin typeface="Avenir Roman"/>
                <a:sym typeface="Avenir Roman"/>
              </a:rPr>
              <a:t>Community</a:t>
            </a:r>
          </a:p>
        </p:txBody>
      </p:sp>
      <p:sp>
        <p:nvSpPr>
          <p:cNvPr id="854" name="Shape 854"/>
          <p:cNvSpPr/>
          <p:nvPr/>
        </p:nvSpPr>
        <p:spPr>
          <a:xfrm>
            <a:off x="5233987" y="1357312"/>
            <a:ext cx="1743076" cy="3727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defRPr>
            </a:lvl1pPr>
          </a:lstStyle>
          <a:p>
            <a:pPr>
              <a:defRPr sz="1800">
                <a:solidFill>
                  <a:srgbClr val="000000"/>
                </a:solidFill>
              </a:defRPr>
            </a:pPr>
            <a:r>
              <a:rPr kern="0" dirty="0">
                <a:solidFill>
                  <a:schemeClr val="bg1"/>
                </a:solidFill>
                <a:latin typeface="Avenir Roman"/>
                <a:sym typeface="Avenir Roman"/>
              </a:rPr>
              <a:t>Policy</a:t>
            </a:r>
          </a:p>
        </p:txBody>
      </p:sp>
      <p:grpSp>
        <p:nvGrpSpPr>
          <p:cNvPr id="858" name="Group 858"/>
          <p:cNvGrpSpPr/>
          <p:nvPr/>
        </p:nvGrpSpPr>
        <p:grpSpPr>
          <a:xfrm>
            <a:off x="3529012" y="2122488"/>
            <a:ext cx="5230813" cy="4833937"/>
            <a:chOff x="0" y="0"/>
            <a:chExt cx="5230812" cy="4833935"/>
          </a:xfrm>
        </p:grpSpPr>
        <p:sp>
          <p:nvSpPr>
            <p:cNvPr id="855"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56"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57"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sp>
        <p:nvSpPr>
          <p:cNvPr id="859" name="Shape 859"/>
          <p:cNvSpPr/>
          <p:nvPr/>
        </p:nvSpPr>
        <p:spPr>
          <a:xfrm rot="10800000" flipH="1" flipV="1">
            <a:off x="3740149" y="2513013"/>
            <a:ext cx="1984376" cy="1692276"/>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0" name="Shape 860"/>
          <p:cNvSpPr/>
          <p:nvPr/>
        </p:nvSpPr>
        <p:spPr>
          <a:xfrm rot="10800000" flipV="1">
            <a:off x="6557963" y="2305049"/>
            <a:ext cx="1971676" cy="1879601"/>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1" name="Shape 861"/>
          <p:cNvSpPr/>
          <p:nvPr/>
        </p:nvSpPr>
        <p:spPr>
          <a:xfrm rot="10800000">
            <a:off x="6145212" y="4713287"/>
            <a:ext cx="12701" cy="2051051"/>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2" name="Shape 862"/>
          <p:cNvSpPr/>
          <p:nvPr/>
        </p:nvSpPr>
        <p:spPr>
          <a:xfrm>
            <a:off x="5386387" y="4205287"/>
            <a:ext cx="143986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kern="0" dirty="0">
                <a:solidFill>
                  <a:schemeClr val="bg1"/>
                </a:solidFill>
                <a:latin typeface="Avenir Roman"/>
                <a:sym typeface="Avenir Roman"/>
              </a:rPr>
              <a:t>Individual</a:t>
            </a:r>
          </a:p>
        </p:txBody>
      </p:sp>
      <p:sp>
        <p:nvSpPr>
          <p:cNvPr id="863" name="Shape 863"/>
          <p:cNvSpPr/>
          <p:nvPr/>
        </p:nvSpPr>
        <p:spPr>
          <a:xfrm>
            <a:off x="5121274" y="2273300"/>
            <a:ext cx="2084390" cy="4213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CCCCCC"/>
                </a:solidFill>
              </a:defRPr>
            </a:lvl1pPr>
          </a:lstStyle>
          <a:p>
            <a:pPr>
              <a:defRPr sz="1800">
                <a:solidFill>
                  <a:srgbClr val="000000"/>
                </a:solidFill>
              </a:defRPr>
            </a:pPr>
            <a:r>
              <a:rPr kern="0">
                <a:latin typeface="Avenir Roman"/>
                <a:sym typeface="Avenir Roman"/>
              </a:rPr>
              <a:t>Organizational</a:t>
            </a:r>
          </a:p>
        </p:txBody>
      </p:sp>
      <p:sp>
        <p:nvSpPr>
          <p:cNvPr id="864" name="Shape 864"/>
          <p:cNvSpPr/>
          <p:nvPr/>
        </p:nvSpPr>
        <p:spPr>
          <a:xfrm>
            <a:off x="5121274" y="3152775"/>
            <a:ext cx="1912939"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lvl1pPr>
          </a:lstStyle>
          <a:p>
            <a:pPr>
              <a:defRPr sz="1800"/>
            </a:pPr>
            <a:r>
              <a:rPr kern="0" dirty="0">
                <a:solidFill>
                  <a:sysClr val="windowText" lastClr="000000"/>
                </a:solidFill>
                <a:latin typeface="Avenir Roman"/>
                <a:sym typeface="Avenir Roman"/>
              </a:rPr>
              <a:t>Interpersonal</a:t>
            </a:r>
          </a:p>
        </p:txBody>
      </p:sp>
      <p:sp>
        <p:nvSpPr>
          <p:cNvPr id="865" name="Shape 865"/>
          <p:cNvSpPr/>
          <p:nvPr/>
        </p:nvSpPr>
        <p:spPr>
          <a:xfrm rot="19487997">
            <a:off x="-191830" y="-41209"/>
            <a:ext cx="9888540"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0">
                <a:solidFill>
                  <a:srgbClr val="FFFFFF"/>
                </a:solidFill>
                <a:latin typeface="Arial"/>
                <a:ea typeface="Arial"/>
                <a:cs typeface="Arial"/>
                <a:sym typeface="Arial"/>
              </a:defRPr>
            </a:lvl1pPr>
          </a:lstStyle>
          <a:p>
            <a:pPr>
              <a:defRPr sz="1800">
                <a:solidFill>
                  <a:srgbClr val="000000"/>
                </a:solidFill>
              </a:defRPr>
            </a:pPr>
            <a:r>
              <a:rPr sz="9600" kern="0" dirty="0">
                <a:solidFill>
                  <a:schemeClr val="bg1"/>
                </a:solidFill>
              </a:rPr>
              <a:t>Resilience</a:t>
            </a:r>
          </a:p>
        </p:txBody>
      </p:sp>
      <p:sp>
        <p:nvSpPr>
          <p:cNvPr id="18" name="Shape 862">
            <a:extLst>
              <a:ext uri="{FF2B5EF4-FFF2-40B4-BE49-F238E27FC236}">
                <a16:creationId xmlns:a16="http://schemas.microsoft.com/office/drawing/2014/main" id="{AEEF9B3E-1CEE-4DB3-8A1F-3747727A3FE7}"/>
              </a:ext>
            </a:extLst>
          </p:cNvPr>
          <p:cNvSpPr/>
          <p:nvPr/>
        </p:nvSpPr>
        <p:spPr>
          <a:xfrm>
            <a:off x="5443537" y="4487775"/>
            <a:ext cx="1439863" cy="6001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(Beliefs, Values, competencies, relationships)</a:t>
            </a:r>
            <a:endParaRPr sz="1100" kern="0" dirty="0">
              <a:solidFill>
                <a:schemeClr val="bg1"/>
              </a:solidFill>
              <a:latin typeface="Avenir Roman"/>
              <a:sym typeface="Avenir Roman"/>
            </a:endParaRPr>
          </a:p>
        </p:txBody>
      </p:sp>
    </p:spTree>
    <p:extLst>
      <p:ext uri="{BB962C8B-B14F-4D97-AF65-F5344CB8AC3E}">
        <p14:creationId xmlns:p14="http://schemas.microsoft.com/office/powerpoint/2010/main" val="30743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303" y="268069"/>
            <a:ext cx="8085566" cy="646331"/>
          </a:xfrm>
          <a:prstGeom prst="rect">
            <a:avLst/>
          </a:prstGeom>
        </p:spPr>
        <p:txBody>
          <a:bodyPr wrap="square">
            <a:spAutoFit/>
          </a:bodyPr>
          <a:lstStyle/>
          <a:p>
            <a:pPr>
              <a:defRPr/>
            </a:pPr>
            <a:r>
              <a:rPr lang="en-US" sz="3600" b="1" kern="0" dirty="0">
                <a:solidFill>
                  <a:srgbClr val="E06B2F"/>
                </a:solidFill>
                <a:latin typeface="Corbel" panose="020B0503020204020204" pitchFamily="34" charset="0"/>
                <a:ea typeface="Tahoma" panose="020B0604030504040204" pitchFamily="34" charset="0"/>
                <a:cs typeface="Gotham Black" pitchFamily="50" charset="0"/>
              </a:rPr>
              <a:t>THE GLASS BRAIN PROJECT </a:t>
            </a:r>
          </a:p>
        </p:txBody>
      </p:sp>
      <p:cxnSp>
        <p:nvCxnSpPr>
          <p:cNvPr id="9" name="Straight Connector 8"/>
          <p:cNvCxnSpPr/>
          <p:nvPr/>
        </p:nvCxnSpPr>
        <p:spPr>
          <a:xfrm>
            <a:off x="609600" y="990600"/>
            <a:ext cx="55626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0869" y="6291590"/>
            <a:ext cx="8534400" cy="261610"/>
          </a:xfrm>
          <a:prstGeom prst="rect">
            <a:avLst/>
          </a:prstGeom>
          <a:solidFill>
            <a:schemeClr val="bg1"/>
          </a:solidFill>
        </p:spPr>
        <p:txBody>
          <a:bodyPr wrap="square" rtlCol="0">
            <a:spAutoFit/>
          </a:bodyPr>
          <a:lstStyle/>
          <a:p>
            <a:r>
              <a:rPr lang="en-US" sz="1100" dirty="0" err="1">
                <a:solidFill>
                  <a:schemeClr val="bg1">
                    <a:lumMod val="50000"/>
                  </a:schemeClr>
                </a:solidFill>
                <a:latin typeface="Corbel" panose="020B0503020204020204" pitchFamily="34" charset="0"/>
                <a:cs typeface="Gotham Book" pitchFamily="50" charset="0"/>
              </a:rPr>
              <a:t>Gazalley</a:t>
            </a:r>
            <a:r>
              <a:rPr lang="en-US" sz="1100" dirty="0">
                <a:solidFill>
                  <a:schemeClr val="bg1">
                    <a:lumMod val="50000"/>
                  </a:schemeClr>
                </a:solidFill>
                <a:latin typeface="Corbel" panose="020B0503020204020204" pitchFamily="34" charset="0"/>
                <a:cs typeface="Gotham Book" pitchFamily="50" charset="0"/>
              </a:rPr>
              <a:t> Lab Research , University of California at San Francisco USA</a:t>
            </a:r>
          </a:p>
        </p:txBody>
      </p:sp>
      <p:pic>
        <p:nvPicPr>
          <p:cNvPr id="3" name="Glass brain">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9642" y="960120"/>
            <a:ext cx="9088958" cy="5105400"/>
          </a:xfrm>
          <a:prstGeom prst="rect">
            <a:avLst/>
          </a:prstGeom>
        </p:spPr>
      </p:pic>
    </p:spTree>
    <p:custDataLst>
      <p:tags r:id="rId1"/>
    </p:custDataLst>
    <p:extLst>
      <p:ext uri="{BB962C8B-B14F-4D97-AF65-F5344CB8AC3E}">
        <p14:creationId xmlns:p14="http://schemas.microsoft.com/office/powerpoint/2010/main" val="3699947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4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Caffeine &amp; Alcohol </a:t>
            </a:r>
            <a:br>
              <a:rPr lang="en-US" altLang="en-US" sz="3100">
                <a:solidFill>
                  <a:srgbClr val="FFFFFF"/>
                </a:solidFill>
                <a:latin typeface="Arial" charset="0"/>
              </a:rPr>
            </a:br>
            <a:r>
              <a:rPr lang="en-US" altLang="en-US" sz="3100">
                <a:solidFill>
                  <a:srgbClr val="FFFFFF"/>
                </a:solidFill>
                <a:latin typeface="Arial" charset="0"/>
              </a:rPr>
              <a:t>Decrease it!</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442" r="-2" b="38815"/>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305744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E4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3"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Sleep – Increase it!</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197" r="8561" b="-2"/>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6946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3461934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A5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5"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Nutrition Balance it!</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4475" r="1727"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110935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6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Exercise Do it!</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6203"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2017025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7"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Time-Outs - 20 Minutes</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6203"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1735962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77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Leisure - Enjoy it!</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2850" r="12847" b="-2"/>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2118298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98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5"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2400">
                <a:solidFill>
                  <a:srgbClr val="FFFFFF"/>
                </a:solidFill>
                <a:latin typeface="Arial" charset="0"/>
              </a:rPr>
              <a:t>Expectations – Keep them Realistic</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51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850" r="7352"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44830" y="171699"/>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409819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86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9"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2600">
                <a:solidFill>
                  <a:srgbClr val="FFFFFF"/>
                </a:solidFill>
                <a:latin typeface="Arial" charset="0"/>
              </a:rPr>
              <a:t>Perceptions  Be Gentle</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53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201" r="1"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1399433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B5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3" name="Rectangle 2"/>
          <p:cNvSpPr>
            <a:spLocks noGrp="1" noChangeArrowheads="1"/>
          </p:cNvSpPr>
          <p:nvPr>
            <p:ph type="title"/>
          </p:nvPr>
        </p:nvSpPr>
        <p:spPr>
          <a:xfrm>
            <a:off x="6820122" y="618681"/>
            <a:ext cx="1960404" cy="4794567"/>
          </a:xfrm>
        </p:spPr>
        <p:txBody>
          <a:bodyPr>
            <a:normAutofit/>
          </a:bodyPr>
          <a:lstStyle/>
          <a:p>
            <a:pPr eaLnBrk="1" hangingPunct="1"/>
            <a:r>
              <a:rPr lang="en-US" altLang="en-US" sz="2600">
                <a:solidFill>
                  <a:srgbClr val="FFFFFF"/>
                </a:solidFill>
                <a:latin typeface="Arial" charset="0"/>
              </a:rPr>
              <a:t>Challenges – Talk About them</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56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955" r="11248"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71301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51"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sp>
        <p:nvSpPr>
          <p:cNvPr id="852" name="Shape 852"/>
          <p:cNvSpPr/>
          <p:nvPr/>
        </p:nvSpPr>
        <p:spPr>
          <a:xfrm>
            <a:off x="3149600" y="1751012"/>
            <a:ext cx="5988050" cy="557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sp>
        <p:nvSpPr>
          <p:cNvPr id="853" name="Shape 853"/>
          <p:cNvSpPr/>
          <p:nvPr/>
        </p:nvSpPr>
        <p:spPr>
          <a:xfrm>
            <a:off x="5291137" y="1755775"/>
            <a:ext cx="1743076" cy="3727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defRPr>
            </a:lvl1pPr>
          </a:lstStyle>
          <a:p>
            <a:pPr>
              <a:defRPr sz="1800">
                <a:solidFill>
                  <a:srgbClr val="000000"/>
                </a:solidFill>
              </a:defRPr>
            </a:pPr>
            <a:r>
              <a:rPr kern="0" dirty="0">
                <a:solidFill>
                  <a:schemeClr val="bg1">
                    <a:lumMod val="85000"/>
                  </a:schemeClr>
                </a:solidFill>
                <a:latin typeface="Avenir Roman"/>
                <a:sym typeface="Avenir Roman"/>
              </a:rPr>
              <a:t>Community</a:t>
            </a:r>
          </a:p>
        </p:txBody>
      </p:sp>
      <p:sp>
        <p:nvSpPr>
          <p:cNvPr id="854" name="Shape 854"/>
          <p:cNvSpPr/>
          <p:nvPr/>
        </p:nvSpPr>
        <p:spPr>
          <a:xfrm>
            <a:off x="5233987" y="1357312"/>
            <a:ext cx="1743076" cy="3727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defRPr>
            </a:lvl1pPr>
          </a:lstStyle>
          <a:p>
            <a:pPr>
              <a:defRPr sz="1800">
                <a:solidFill>
                  <a:srgbClr val="000000"/>
                </a:solidFill>
              </a:defRPr>
            </a:pPr>
            <a:r>
              <a:rPr kern="0" dirty="0">
                <a:solidFill>
                  <a:schemeClr val="bg1"/>
                </a:solidFill>
                <a:latin typeface="Avenir Roman"/>
                <a:sym typeface="Avenir Roman"/>
              </a:rPr>
              <a:t>Policy</a:t>
            </a:r>
          </a:p>
        </p:txBody>
      </p:sp>
      <p:grpSp>
        <p:nvGrpSpPr>
          <p:cNvPr id="858" name="Group 858"/>
          <p:cNvGrpSpPr/>
          <p:nvPr/>
        </p:nvGrpSpPr>
        <p:grpSpPr>
          <a:xfrm>
            <a:off x="3529012" y="2122488"/>
            <a:ext cx="5230813" cy="4833937"/>
            <a:chOff x="0" y="0"/>
            <a:chExt cx="5230812" cy="4833935"/>
          </a:xfrm>
        </p:grpSpPr>
        <p:sp>
          <p:nvSpPr>
            <p:cNvPr id="855"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dirty="0">
                <a:solidFill>
                  <a:sysClr val="windowText" lastClr="000000"/>
                </a:solidFill>
                <a:latin typeface="Avenir Roman"/>
                <a:sym typeface="Avenir Roman"/>
              </a:endParaRPr>
            </a:p>
          </p:txBody>
        </p:sp>
        <p:sp>
          <p:nvSpPr>
            <p:cNvPr id="856"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dirty="0">
                <a:solidFill>
                  <a:sysClr val="windowText" lastClr="000000"/>
                </a:solidFill>
                <a:latin typeface="Avenir Roman"/>
                <a:sym typeface="Avenir Roman"/>
              </a:endParaRPr>
            </a:p>
          </p:txBody>
        </p:sp>
        <p:sp>
          <p:nvSpPr>
            <p:cNvPr id="857"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E6E6"/>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sp>
        <p:nvSpPr>
          <p:cNvPr id="859" name="Shape 859"/>
          <p:cNvSpPr/>
          <p:nvPr/>
        </p:nvSpPr>
        <p:spPr>
          <a:xfrm rot="10800000" flipH="1" flipV="1">
            <a:off x="3740149" y="2513013"/>
            <a:ext cx="1984376" cy="1692276"/>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0" name="Shape 860"/>
          <p:cNvSpPr/>
          <p:nvPr/>
        </p:nvSpPr>
        <p:spPr>
          <a:xfrm rot="10800000" flipV="1">
            <a:off x="6557963" y="2305049"/>
            <a:ext cx="1971676" cy="1879601"/>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1" name="Shape 861"/>
          <p:cNvSpPr/>
          <p:nvPr/>
        </p:nvSpPr>
        <p:spPr>
          <a:xfrm rot="10800000">
            <a:off x="6145212" y="4713287"/>
            <a:ext cx="12701" cy="2051051"/>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2" name="Shape 862"/>
          <p:cNvSpPr/>
          <p:nvPr/>
        </p:nvSpPr>
        <p:spPr>
          <a:xfrm>
            <a:off x="5386387" y="4205287"/>
            <a:ext cx="1439863" cy="4213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kern="0">
                <a:solidFill>
                  <a:sysClr val="windowText" lastClr="000000"/>
                </a:solidFill>
                <a:latin typeface="Avenir Roman"/>
                <a:sym typeface="Avenir Roman"/>
              </a:rPr>
              <a:t>Individual</a:t>
            </a:r>
          </a:p>
        </p:txBody>
      </p:sp>
      <p:sp>
        <p:nvSpPr>
          <p:cNvPr id="863" name="Shape 863"/>
          <p:cNvSpPr/>
          <p:nvPr/>
        </p:nvSpPr>
        <p:spPr>
          <a:xfrm>
            <a:off x="5121274" y="2273300"/>
            <a:ext cx="208439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CCCCCC"/>
                </a:solidFill>
              </a:defRPr>
            </a:lvl1pPr>
          </a:lstStyle>
          <a:p>
            <a:pPr>
              <a:defRPr sz="1800">
                <a:solidFill>
                  <a:srgbClr val="000000"/>
                </a:solidFill>
              </a:defRPr>
            </a:pPr>
            <a:r>
              <a:rPr kern="0" dirty="0">
                <a:solidFill>
                  <a:schemeClr val="bg1">
                    <a:lumMod val="85000"/>
                  </a:schemeClr>
                </a:solidFill>
                <a:latin typeface="Avenir Roman"/>
                <a:sym typeface="Avenir Roman"/>
              </a:rPr>
              <a:t>Organizational</a:t>
            </a:r>
          </a:p>
        </p:txBody>
      </p:sp>
      <p:sp>
        <p:nvSpPr>
          <p:cNvPr id="864" name="Shape 864"/>
          <p:cNvSpPr/>
          <p:nvPr/>
        </p:nvSpPr>
        <p:spPr>
          <a:xfrm>
            <a:off x="5121274" y="3152775"/>
            <a:ext cx="1912939"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lvl1pPr>
          </a:lstStyle>
          <a:p>
            <a:pPr>
              <a:defRPr sz="1800"/>
            </a:pPr>
            <a:r>
              <a:rPr kern="0" dirty="0">
                <a:solidFill>
                  <a:schemeClr val="bg1"/>
                </a:solidFill>
                <a:latin typeface="Avenir Roman"/>
                <a:sym typeface="Avenir Roman"/>
              </a:rPr>
              <a:t>Interpersonal</a:t>
            </a:r>
          </a:p>
        </p:txBody>
      </p:sp>
      <p:sp>
        <p:nvSpPr>
          <p:cNvPr id="865" name="Shape 865"/>
          <p:cNvSpPr/>
          <p:nvPr/>
        </p:nvSpPr>
        <p:spPr>
          <a:xfrm rot="19487997">
            <a:off x="-191830" y="-41209"/>
            <a:ext cx="9888540"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0">
                <a:solidFill>
                  <a:srgbClr val="FFFFFF"/>
                </a:solidFill>
                <a:latin typeface="Arial"/>
                <a:ea typeface="Arial"/>
                <a:cs typeface="Arial"/>
                <a:sym typeface="Arial"/>
              </a:defRPr>
            </a:lvl1pPr>
          </a:lstStyle>
          <a:p>
            <a:pPr>
              <a:defRPr sz="1800">
                <a:solidFill>
                  <a:srgbClr val="000000"/>
                </a:solidFill>
              </a:defRPr>
            </a:pPr>
            <a:r>
              <a:rPr sz="9600" kern="0" dirty="0">
                <a:solidFill>
                  <a:schemeClr val="bg1"/>
                </a:solidFill>
              </a:rPr>
              <a:t>Resilience</a:t>
            </a:r>
          </a:p>
        </p:txBody>
      </p:sp>
      <p:grpSp>
        <p:nvGrpSpPr>
          <p:cNvPr id="19" name="Group 18">
            <a:extLst>
              <a:ext uri="{FF2B5EF4-FFF2-40B4-BE49-F238E27FC236}">
                <a16:creationId xmlns:a16="http://schemas.microsoft.com/office/drawing/2014/main" id="{C2BFF6FC-E881-4C17-9357-D6EC2D03E166}"/>
              </a:ext>
            </a:extLst>
          </p:cNvPr>
          <p:cNvGrpSpPr/>
          <p:nvPr/>
        </p:nvGrpSpPr>
        <p:grpSpPr>
          <a:xfrm>
            <a:off x="4156074" y="4041511"/>
            <a:ext cx="3989388" cy="1945808"/>
            <a:chOff x="4156074" y="4041511"/>
            <a:chExt cx="3989388" cy="1945808"/>
          </a:xfrm>
          <a:solidFill>
            <a:schemeClr val="bg1"/>
          </a:solidFill>
        </p:grpSpPr>
        <p:sp>
          <p:nvSpPr>
            <p:cNvPr id="20" name="Shape 862">
              <a:extLst>
                <a:ext uri="{FF2B5EF4-FFF2-40B4-BE49-F238E27FC236}">
                  <a16:creationId xmlns:a16="http://schemas.microsoft.com/office/drawing/2014/main" id="{893EA08E-37F2-4727-9711-F5B9A5B6545B}"/>
                </a:ext>
              </a:extLst>
            </p:cNvPr>
            <p:cNvSpPr/>
            <p:nvPr/>
          </p:nvSpPr>
          <p:spPr>
            <a:xfrm>
              <a:off x="6410325" y="5088521"/>
              <a:ext cx="1439863" cy="261610"/>
            </a:xfrm>
            <a:prstGeom prst="rect">
              <a:avLst/>
            </a:prstGeom>
            <a:noFill/>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Co-workers</a:t>
              </a:r>
              <a:endParaRPr sz="1100" kern="0" dirty="0">
                <a:solidFill>
                  <a:schemeClr val="bg1"/>
                </a:solidFill>
                <a:latin typeface="Avenir Roman"/>
                <a:sym typeface="Avenir Roman"/>
              </a:endParaRPr>
            </a:p>
          </p:txBody>
        </p:sp>
        <p:sp>
          <p:nvSpPr>
            <p:cNvPr id="21" name="Shape 862">
              <a:extLst>
                <a:ext uri="{FF2B5EF4-FFF2-40B4-BE49-F238E27FC236}">
                  <a16:creationId xmlns:a16="http://schemas.microsoft.com/office/drawing/2014/main" id="{F95E01B7-BF05-49A1-A71E-8A2B49C3D092}"/>
                </a:ext>
              </a:extLst>
            </p:cNvPr>
            <p:cNvSpPr/>
            <p:nvPr/>
          </p:nvSpPr>
          <p:spPr>
            <a:xfrm>
              <a:off x="4460079" y="5088230"/>
              <a:ext cx="1439863" cy="261610"/>
            </a:xfrm>
            <a:prstGeom prst="rect">
              <a:avLst/>
            </a:prstGeom>
            <a:noFill/>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Team</a:t>
              </a:r>
              <a:endParaRPr sz="1100" kern="0" dirty="0">
                <a:solidFill>
                  <a:schemeClr val="bg1"/>
                </a:solidFill>
                <a:latin typeface="Avenir Roman"/>
                <a:sym typeface="Avenir Roman"/>
              </a:endParaRPr>
            </a:p>
          </p:txBody>
        </p:sp>
        <p:sp>
          <p:nvSpPr>
            <p:cNvPr id="22" name="Shape 862">
              <a:extLst>
                <a:ext uri="{FF2B5EF4-FFF2-40B4-BE49-F238E27FC236}">
                  <a16:creationId xmlns:a16="http://schemas.microsoft.com/office/drawing/2014/main" id="{0A52455B-17E4-4155-A06D-48135A1D8748}"/>
                </a:ext>
              </a:extLst>
            </p:cNvPr>
            <p:cNvSpPr/>
            <p:nvPr/>
          </p:nvSpPr>
          <p:spPr>
            <a:xfrm>
              <a:off x="6705599" y="4041511"/>
              <a:ext cx="1439863" cy="26161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lvl1pPr>
            </a:lstStyle>
            <a:p>
              <a:pPr>
                <a:defRPr sz="1800"/>
              </a:pPr>
              <a:r>
                <a:rPr lang="en-US" sz="1100" kern="0" dirty="0">
                  <a:solidFill>
                    <a:schemeClr val="bg1"/>
                  </a:solidFill>
                  <a:latin typeface="Avenir Roman"/>
                  <a:sym typeface="Avenir Roman"/>
                </a:rPr>
                <a:t>Expectations</a:t>
              </a:r>
              <a:endParaRPr sz="1100" kern="0" dirty="0">
                <a:solidFill>
                  <a:schemeClr val="bg1"/>
                </a:solidFill>
                <a:latin typeface="Avenir Roman"/>
                <a:sym typeface="Avenir Roman"/>
              </a:endParaRPr>
            </a:p>
          </p:txBody>
        </p:sp>
        <p:sp>
          <p:nvSpPr>
            <p:cNvPr id="23" name="Shape 862">
              <a:extLst>
                <a:ext uri="{FF2B5EF4-FFF2-40B4-BE49-F238E27FC236}">
                  <a16:creationId xmlns:a16="http://schemas.microsoft.com/office/drawing/2014/main" id="{1F45C102-37B9-4442-A8A7-84CCFCEDE920}"/>
                </a:ext>
              </a:extLst>
            </p:cNvPr>
            <p:cNvSpPr/>
            <p:nvPr/>
          </p:nvSpPr>
          <p:spPr>
            <a:xfrm>
              <a:off x="4156074" y="4041511"/>
              <a:ext cx="1439863" cy="26161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lvl1pPr>
            </a:lstStyle>
            <a:p>
              <a:pPr>
                <a:defRPr sz="1800"/>
              </a:pPr>
              <a:r>
                <a:rPr lang="en-US" sz="1100" kern="0" dirty="0">
                  <a:solidFill>
                    <a:schemeClr val="bg1"/>
                  </a:solidFill>
                  <a:latin typeface="Avenir Roman"/>
                  <a:sym typeface="Avenir Roman"/>
                </a:rPr>
                <a:t>Family</a:t>
              </a:r>
              <a:endParaRPr sz="1100" kern="0" dirty="0">
                <a:solidFill>
                  <a:schemeClr val="bg1"/>
                </a:solidFill>
                <a:latin typeface="Avenir Roman"/>
                <a:sym typeface="Avenir Roman"/>
              </a:endParaRPr>
            </a:p>
          </p:txBody>
        </p:sp>
        <p:sp>
          <p:nvSpPr>
            <p:cNvPr id="24" name="Shape 862">
              <a:extLst>
                <a:ext uri="{FF2B5EF4-FFF2-40B4-BE49-F238E27FC236}">
                  <a16:creationId xmlns:a16="http://schemas.microsoft.com/office/drawing/2014/main" id="{567497E4-7545-4104-A39F-7C98BFA5B2C4}"/>
                </a:ext>
              </a:extLst>
            </p:cNvPr>
            <p:cNvSpPr/>
            <p:nvPr/>
          </p:nvSpPr>
          <p:spPr>
            <a:xfrm>
              <a:off x="5443537" y="5725709"/>
              <a:ext cx="1439863" cy="261610"/>
            </a:xfrm>
            <a:prstGeom prst="rect">
              <a:avLst/>
            </a:prstGeom>
            <a:noFill/>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Trust</a:t>
              </a:r>
              <a:endParaRPr sz="1100" kern="0" dirty="0">
                <a:solidFill>
                  <a:schemeClr val="bg1"/>
                </a:solidFill>
                <a:latin typeface="Avenir Roman"/>
                <a:sym typeface="Avenir Roman"/>
              </a:endParaRPr>
            </a:p>
          </p:txBody>
        </p:sp>
      </p:grpSp>
    </p:spTree>
    <p:extLst>
      <p:ext uri="{BB962C8B-B14F-4D97-AF65-F5344CB8AC3E}">
        <p14:creationId xmlns:p14="http://schemas.microsoft.com/office/powerpoint/2010/main" val="15781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14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Rectangle 1026"/>
          <p:cNvSpPr>
            <a:spLocks noGrp="1" noChangeArrowheads="1"/>
          </p:cNvSpPr>
          <p:nvPr>
            <p:ph type="title"/>
          </p:nvPr>
        </p:nvSpPr>
        <p:spPr>
          <a:xfrm>
            <a:off x="6820122" y="618681"/>
            <a:ext cx="1960404" cy="4794567"/>
          </a:xfrm>
        </p:spPr>
        <p:txBody>
          <a:bodyPr>
            <a:normAutofit/>
          </a:bodyPr>
          <a:lstStyle/>
          <a:p>
            <a:pPr eaLnBrk="1" hangingPunct="1"/>
            <a:r>
              <a:rPr lang="en-US" altLang="en-US" sz="3100">
                <a:solidFill>
                  <a:srgbClr val="FFFFFF"/>
                </a:solidFill>
                <a:latin typeface="Arial" charset="0"/>
              </a:rPr>
              <a:t>Humor – Laugh…a lot!</a:t>
            </a:r>
          </a:p>
        </p:txBody>
      </p:sp>
      <p:sp>
        <p:nvSpPr>
          <p:cNvPr id="7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6" name="Picture 1029"/>
          <p:cNvPicPr>
            <a:picLocks noChangeAspect="1" noChangeArrowheads="1"/>
          </p:cNvPicPr>
          <p:nvPr/>
        </p:nvPicPr>
        <p:blipFill rotWithShape="1">
          <a:blip r:embed="rId2">
            <a:extLst>
              <a:ext uri="{28A0092B-C50C-407E-A947-70E740481C1C}">
                <a14:useLocalDpi xmlns:a14="http://schemas.microsoft.com/office/drawing/2010/main" val="0"/>
              </a:ext>
            </a:extLst>
          </a:blip>
          <a:srcRect l="8548" r="5696" b="-2"/>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8153400" y="219760"/>
            <a:ext cx="783895" cy="770839"/>
            <a:chOff x="2770188" y="1379537"/>
            <a:chExt cx="6746876" cy="6321428"/>
          </a:xfrm>
        </p:grpSpPr>
        <p:sp>
          <p:nvSpPr>
            <p:cNvPr id="5"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6" name="Group 858"/>
            <p:cNvGrpSpPr/>
            <p:nvPr/>
          </p:nvGrpSpPr>
          <p:grpSpPr>
            <a:xfrm>
              <a:off x="3529012" y="2122488"/>
              <a:ext cx="5230813" cy="4833937"/>
              <a:chOff x="0" y="0"/>
              <a:chExt cx="5230812" cy="4833935"/>
            </a:xfrm>
          </p:grpSpPr>
          <p:sp>
            <p:nvSpPr>
              <p:cNvPr id="7"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9"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4189841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Rectangle 2">
            <a:extLst>
              <a:ext uri="{FF2B5EF4-FFF2-40B4-BE49-F238E27FC236}">
                <a16:creationId xmlns:a16="http://schemas.microsoft.com/office/drawing/2014/main" id="{34F9B162-435C-4C89-AF10-280EC16CF11E}"/>
              </a:ext>
            </a:extLst>
          </p:cNvPr>
          <p:cNvSpPr>
            <a:spLocks noGrp="1" noChangeArrowheads="1"/>
          </p:cNvSpPr>
          <p:nvPr>
            <p:ph type="title"/>
          </p:nvPr>
        </p:nvSpPr>
        <p:spPr>
          <a:xfrm>
            <a:off x="417399" y="643467"/>
            <a:ext cx="8408193" cy="744836"/>
          </a:xfrm>
        </p:spPr>
        <p:txBody>
          <a:bodyPr>
            <a:normAutofit/>
          </a:bodyPr>
          <a:lstStyle/>
          <a:p>
            <a:pPr eaLnBrk="1" hangingPunct="1"/>
            <a:r>
              <a:rPr lang="en-US" altLang="en-US" sz="2800" dirty="0">
                <a:solidFill>
                  <a:schemeClr val="bg1"/>
                </a:solidFill>
                <a:latin typeface="Arial" panose="020B0604020202020204" pitchFamily="34" charset="0"/>
              </a:rPr>
              <a:t>Organizational Resilience</a:t>
            </a:r>
            <a:endParaRPr lang="en-US" altLang="en-US" sz="2800" dirty="0">
              <a:solidFill>
                <a:schemeClr val="bg1"/>
              </a:solidFill>
            </a:endParaRPr>
          </a:p>
        </p:txBody>
      </p:sp>
      <p:pic>
        <p:nvPicPr>
          <p:cNvPr id="40962" name="Picture 5">
            <a:extLst>
              <a:ext uri="{FF2B5EF4-FFF2-40B4-BE49-F238E27FC236}">
                <a16:creationId xmlns:a16="http://schemas.microsoft.com/office/drawing/2014/main" id="{66796505-78C1-45A1-B4BE-B7256BC761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2389" y="1675227"/>
            <a:ext cx="6839220"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8BF8F-1FFD-4B8A-A6D1-1A24275C3CEA}"/>
              </a:ext>
            </a:extLst>
          </p:cNvPr>
          <p:cNvSpPr>
            <a:spLocks noGrp="1"/>
          </p:cNvSpPr>
          <p:nvPr>
            <p:ph idx="1"/>
          </p:nvPr>
        </p:nvSpPr>
        <p:spPr>
          <a:xfrm>
            <a:off x="457200" y="2286000"/>
            <a:ext cx="8229600" cy="1676400"/>
          </a:xfrm>
        </p:spPr>
        <p:txBody>
          <a:bodyPr/>
          <a:lstStyle/>
          <a:p>
            <a:pPr marL="0" indent="0">
              <a:buNone/>
            </a:pPr>
            <a:r>
              <a:rPr lang="en-US" dirty="0"/>
              <a:t>How do we maximize our collective capacity, to achieve greater effectiveness, engagement, retention and sustainability?</a:t>
            </a:r>
          </a:p>
        </p:txBody>
      </p:sp>
    </p:spTree>
    <p:extLst>
      <p:ext uri="{BB962C8B-B14F-4D97-AF65-F5344CB8AC3E}">
        <p14:creationId xmlns:p14="http://schemas.microsoft.com/office/powerpoint/2010/main" val="122305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50EC-512D-4ECB-9C37-B58AD357B826}"/>
              </a:ext>
            </a:extLst>
          </p:cNvPr>
          <p:cNvSpPr>
            <a:spLocks noGrp="1"/>
          </p:cNvSpPr>
          <p:nvPr>
            <p:ph type="title"/>
          </p:nvPr>
        </p:nvSpPr>
        <p:spPr/>
        <p:txBody>
          <a:bodyPr/>
          <a:lstStyle/>
          <a:p>
            <a:r>
              <a:rPr lang="en-US" dirty="0"/>
              <a:t>Why are they asking the question?</a:t>
            </a:r>
          </a:p>
        </p:txBody>
      </p:sp>
      <p:sp>
        <p:nvSpPr>
          <p:cNvPr id="3" name="Content Placeholder 2">
            <a:extLst>
              <a:ext uri="{FF2B5EF4-FFF2-40B4-BE49-F238E27FC236}">
                <a16:creationId xmlns:a16="http://schemas.microsoft.com/office/drawing/2014/main" id="{0967EFC9-C86B-43DF-906A-5286D439239E}"/>
              </a:ext>
            </a:extLst>
          </p:cNvPr>
          <p:cNvSpPr>
            <a:spLocks noGrp="1"/>
          </p:cNvSpPr>
          <p:nvPr>
            <p:ph idx="1"/>
          </p:nvPr>
        </p:nvSpPr>
        <p:spPr>
          <a:xfrm>
            <a:off x="457200" y="2247900"/>
            <a:ext cx="8229600" cy="2362200"/>
          </a:xfrm>
        </p:spPr>
        <p:txBody>
          <a:bodyPr>
            <a:normAutofit/>
          </a:bodyPr>
          <a:lstStyle/>
          <a:p>
            <a:pPr fontAlgn="base"/>
            <a:r>
              <a:rPr lang="en-US" dirty="0"/>
              <a:t>33% of employees are engaged at work</a:t>
            </a:r>
          </a:p>
          <a:p>
            <a:pPr fontAlgn="base"/>
            <a:r>
              <a:rPr lang="en-US" dirty="0"/>
              <a:t>53% of employees are disengaged at work</a:t>
            </a:r>
          </a:p>
          <a:p>
            <a:pPr fontAlgn="base"/>
            <a:r>
              <a:rPr lang="en-US" dirty="0"/>
              <a:t>14% of employees are actively disengaged at work </a:t>
            </a:r>
          </a:p>
          <a:p>
            <a:endParaRPr lang="en-US" dirty="0"/>
          </a:p>
        </p:txBody>
      </p:sp>
    </p:spTree>
    <p:extLst>
      <p:ext uri="{BB962C8B-B14F-4D97-AF65-F5344CB8AC3E}">
        <p14:creationId xmlns:p14="http://schemas.microsoft.com/office/powerpoint/2010/main" val="32593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E423-6A4B-4358-B46A-BB2236FEA3C7}"/>
              </a:ext>
            </a:extLst>
          </p:cNvPr>
          <p:cNvSpPr>
            <a:spLocks noGrp="1"/>
          </p:cNvSpPr>
          <p:nvPr>
            <p:ph type="title"/>
          </p:nvPr>
        </p:nvSpPr>
        <p:spPr/>
        <p:txBody>
          <a:bodyPr/>
          <a:lstStyle/>
          <a:p>
            <a:r>
              <a:rPr lang="en-US" dirty="0"/>
              <a:t>Why are these numbers so low?</a:t>
            </a:r>
          </a:p>
        </p:txBody>
      </p:sp>
      <p:sp>
        <p:nvSpPr>
          <p:cNvPr id="3" name="Content Placeholder 2">
            <a:extLst>
              <a:ext uri="{FF2B5EF4-FFF2-40B4-BE49-F238E27FC236}">
                <a16:creationId xmlns:a16="http://schemas.microsoft.com/office/drawing/2014/main" id="{76926FD6-CA78-416E-89E1-124F58F5C065}"/>
              </a:ext>
            </a:extLst>
          </p:cNvPr>
          <p:cNvSpPr>
            <a:spLocks noGrp="1"/>
          </p:cNvSpPr>
          <p:nvPr>
            <p:ph idx="1"/>
          </p:nvPr>
        </p:nvSpPr>
        <p:spPr/>
        <p:txBody>
          <a:bodyPr>
            <a:normAutofit fontScale="92500"/>
          </a:bodyPr>
          <a:lstStyle/>
          <a:p>
            <a:pPr fontAlgn="base"/>
            <a:r>
              <a:rPr lang="en-US" dirty="0"/>
              <a:t>21% believe their performance is managed in a way that motivates them to do outstanding work</a:t>
            </a:r>
          </a:p>
          <a:p>
            <a:pPr fontAlgn="base"/>
            <a:r>
              <a:rPr lang="en-US" dirty="0"/>
              <a:t>22% strongly agree that the leadership of their organization has a clear direction for the organization</a:t>
            </a:r>
          </a:p>
          <a:p>
            <a:pPr fontAlgn="base"/>
            <a:r>
              <a:rPr lang="en-US" dirty="0"/>
              <a:t>15% strongly agree leadership makes them enthusiastic about the future</a:t>
            </a:r>
          </a:p>
          <a:p>
            <a:pPr fontAlgn="base"/>
            <a:r>
              <a:rPr lang="en-US" dirty="0"/>
              <a:t>13% strongly agree leadership communicates effectively with rest of the organization</a:t>
            </a: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29843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1387-4E6E-464C-B05C-332466FECA75}"/>
              </a:ext>
            </a:extLst>
          </p:cNvPr>
          <p:cNvSpPr>
            <a:spLocks noGrp="1"/>
          </p:cNvSpPr>
          <p:nvPr>
            <p:ph type="title"/>
          </p:nvPr>
        </p:nvSpPr>
        <p:spPr/>
        <p:txBody>
          <a:bodyPr/>
          <a:lstStyle/>
          <a:p>
            <a:r>
              <a:rPr lang="en-US" dirty="0"/>
              <a:t>What’s the employee mindset?</a:t>
            </a:r>
          </a:p>
        </p:txBody>
      </p:sp>
      <p:sp>
        <p:nvSpPr>
          <p:cNvPr id="3" name="Content Placeholder 2">
            <a:extLst>
              <a:ext uri="{FF2B5EF4-FFF2-40B4-BE49-F238E27FC236}">
                <a16:creationId xmlns:a16="http://schemas.microsoft.com/office/drawing/2014/main" id="{0E244F28-34EB-40D3-8AA7-AADB8C7B023E}"/>
              </a:ext>
            </a:extLst>
          </p:cNvPr>
          <p:cNvSpPr>
            <a:spLocks noGrp="1"/>
          </p:cNvSpPr>
          <p:nvPr>
            <p:ph idx="1"/>
          </p:nvPr>
        </p:nvSpPr>
        <p:spPr/>
        <p:txBody>
          <a:bodyPr/>
          <a:lstStyle/>
          <a:p>
            <a:pPr fontAlgn="base"/>
            <a:r>
              <a:rPr lang="en-US" dirty="0"/>
              <a:t>51% of employees are actively looking for new jobs or watching for openings</a:t>
            </a:r>
          </a:p>
          <a:p>
            <a:pPr fontAlgn="base"/>
            <a:r>
              <a:rPr lang="en-US" dirty="0"/>
              <a:t>63% believe it is very likely or somewhat likely that they can find a job equally as good as the one they currently have</a:t>
            </a:r>
          </a:p>
          <a:p>
            <a:pPr fontAlgn="base"/>
            <a:r>
              <a:rPr lang="en-US" dirty="0"/>
              <a:t>19% thought it was a good time to find a higher quality job in 2012; 42% think that as of 2016</a:t>
            </a:r>
          </a:p>
          <a:p>
            <a:endParaRPr lang="en-US" dirty="0"/>
          </a:p>
        </p:txBody>
      </p:sp>
    </p:spTree>
    <p:extLst>
      <p:ext uri="{BB962C8B-B14F-4D97-AF65-F5344CB8AC3E}">
        <p14:creationId xmlns:p14="http://schemas.microsoft.com/office/powerpoint/2010/main" val="16883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D480-5F77-4EA0-A4C4-817E115E27B5}"/>
              </a:ext>
            </a:extLst>
          </p:cNvPr>
          <p:cNvSpPr>
            <a:spLocks noGrp="1"/>
          </p:cNvSpPr>
          <p:nvPr>
            <p:ph type="title"/>
          </p:nvPr>
        </p:nvSpPr>
        <p:spPr/>
        <p:txBody>
          <a:bodyPr>
            <a:normAutofit fontScale="90000"/>
          </a:bodyPr>
          <a:lstStyle/>
          <a:p>
            <a:r>
              <a:rPr lang="en-US" dirty="0"/>
              <a:t>Imagine if the workforce in your organization was fully engaged…</a:t>
            </a:r>
          </a:p>
        </p:txBody>
      </p:sp>
      <p:sp>
        <p:nvSpPr>
          <p:cNvPr id="3" name="Content Placeholder 2">
            <a:extLst>
              <a:ext uri="{FF2B5EF4-FFF2-40B4-BE49-F238E27FC236}">
                <a16:creationId xmlns:a16="http://schemas.microsoft.com/office/drawing/2014/main" id="{D0342990-0B4C-45B6-8D6F-0906185E095C}"/>
              </a:ext>
            </a:extLst>
          </p:cNvPr>
          <p:cNvSpPr>
            <a:spLocks noGrp="1"/>
          </p:cNvSpPr>
          <p:nvPr>
            <p:ph idx="1"/>
          </p:nvPr>
        </p:nvSpPr>
        <p:spPr>
          <a:xfrm>
            <a:off x="457200" y="1866900"/>
            <a:ext cx="8229600" cy="3124200"/>
          </a:xfrm>
        </p:spPr>
        <p:txBody>
          <a:bodyPr/>
          <a:lstStyle/>
          <a:p>
            <a:pPr fontAlgn="base"/>
            <a:r>
              <a:rPr lang="en-US" dirty="0"/>
              <a:t>41% decrease in absenteeism</a:t>
            </a:r>
          </a:p>
          <a:p>
            <a:pPr fontAlgn="base"/>
            <a:r>
              <a:rPr lang="en-US" dirty="0"/>
              <a:t>24% decrease in high turnover organizations;</a:t>
            </a:r>
          </a:p>
          <a:p>
            <a:pPr fontAlgn="base"/>
            <a:r>
              <a:rPr lang="en-US" dirty="0"/>
              <a:t>59% decrease in low turnover organizations</a:t>
            </a:r>
          </a:p>
          <a:p>
            <a:pPr fontAlgn="base"/>
            <a:r>
              <a:rPr lang="en-US" dirty="0"/>
              <a:t>70% decrease in safety related incidents</a:t>
            </a:r>
          </a:p>
          <a:p>
            <a:pPr fontAlgn="base"/>
            <a:r>
              <a:rPr lang="en-US" dirty="0"/>
              <a:t>17% increase in productivity</a:t>
            </a:r>
          </a:p>
          <a:p>
            <a:endParaRPr lang="en-US" dirty="0"/>
          </a:p>
        </p:txBody>
      </p:sp>
    </p:spTree>
    <p:extLst>
      <p:ext uri="{BB962C8B-B14F-4D97-AF65-F5344CB8AC3E}">
        <p14:creationId xmlns:p14="http://schemas.microsoft.com/office/powerpoint/2010/main" val="116281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25" dirty="0">
                <a:solidFill>
                  <a:schemeClr val="bg1"/>
                </a:solidFill>
                <a:latin typeface="Corbel" panose="020B0503020204020204" pitchFamily="34" charset="0"/>
              </a:rPr>
              <a:t>Optimal Performance</a:t>
            </a:r>
            <a:br>
              <a:rPr lang="en-US" sz="5025" dirty="0">
                <a:solidFill>
                  <a:schemeClr val="bg1"/>
                </a:solidFill>
                <a:latin typeface="Corbel" panose="020B0503020204020204" pitchFamily="34" charset="0"/>
              </a:rPr>
            </a:br>
            <a:r>
              <a:rPr lang="en-US" dirty="0">
                <a:solidFill>
                  <a:schemeClr val="tx2">
                    <a:lumMod val="40000"/>
                    <a:lumOff val="60000"/>
                  </a:schemeClr>
                </a:solidFill>
                <a:latin typeface="Corbel" panose="020B0503020204020204" pitchFamily="34" charset="0"/>
              </a:rPr>
              <a:t>How do you recognize it? </a:t>
            </a:r>
          </a:p>
        </p:txBody>
      </p:sp>
      <p:sp>
        <p:nvSpPr>
          <p:cNvPr id="3" name="Content Placeholder 2"/>
          <p:cNvSpPr>
            <a:spLocks noGrp="1"/>
          </p:cNvSpPr>
          <p:nvPr>
            <p:ph idx="1"/>
          </p:nvPr>
        </p:nvSpPr>
        <p:spPr>
          <a:xfrm>
            <a:off x="1657350" y="2628900"/>
            <a:ext cx="5829300" cy="3086100"/>
          </a:xfrm>
        </p:spPr>
        <p:txBody>
          <a:bodyPr/>
          <a:lstStyle/>
          <a:p>
            <a:pPr lvl="1">
              <a:buFont typeface="Wingdings" panose="05000000000000000000" pitchFamily="2" charset="2"/>
              <a:buChar char="Ø"/>
            </a:pPr>
            <a:r>
              <a:rPr lang="en-US" sz="2700" dirty="0">
                <a:solidFill>
                  <a:schemeClr val="bg1"/>
                </a:solidFill>
                <a:latin typeface="Corbel" panose="020B0503020204020204" pitchFamily="34" charset="0"/>
              </a:rPr>
              <a:t>Personal</a:t>
            </a:r>
          </a:p>
          <a:p>
            <a:pPr lvl="1">
              <a:buFont typeface="Wingdings" panose="05000000000000000000" pitchFamily="2" charset="2"/>
              <a:buChar char="Ø"/>
            </a:pPr>
            <a:r>
              <a:rPr lang="en-US" sz="2700" dirty="0">
                <a:solidFill>
                  <a:schemeClr val="bg1"/>
                </a:solidFill>
                <a:latin typeface="Corbel" panose="020B0503020204020204" pitchFamily="34" charset="0"/>
              </a:rPr>
              <a:t>Team</a:t>
            </a:r>
          </a:p>
          <a:p>
            <a:pPr lvl="1">
              <a:buFont typeface="Wingdings" panose="05000000000000000000" pitchFamily="2" charset="2"/>
              <a:buChar char="Ø"/>
            </a:pPr>
            <a:r>
              <a:rPr lang="en-US" sz="2700" dirty="0">
                <a:solidFill>
                  <a:schemeClr val="bg1"/>
                </a:solidFill>
                <a:latin typeface="Corbel" panose="020B0503020204020204" pitchFamily="34" charset="0"/>
              </a:rPr>
              <a:t>Organizational</a:t>
            </a:r>
          </a:p>
          <a:p>
            <a:pPr marL="0" indent="0">
              <a:buNone/>
            </a:pPr>
            <a:endParaRPr lang="en-US" dirty="0">
              <a:solidFill>
                <a:schemeClr val="bg1"/>
              </a:solidFill>
              <a:latin typeface="Corbel" panose="020B0503020204020204" pitchFamily="34" charset="0"/>
            </a:endParaRPr>
          </a:p>
          <a:p>
            <a:pPr marL="0" indent="0" algn="ctr">
              <a:buNone/>
            </a:pPr>
            <a:r>
              <a:rPr lang="en-US" sz="3000" dirty="0">
                <a:solidFill>
                  <a:schemeClr val="accent1">
                    <a:lumMod val="60000"/>
                    <a:lumOff val="40000"/>
                  </a:schemeClr>
                </a:solidFill>
                <a:latin typeface="Corbel" panose="020B0503020204020204" pitchFamily="34" charset="0"/>
              </a:rPr>
              <a:t>What does it take to create it?</a:t>
            </a:r>
          </a:p>
          <a:p>
            <a:pPr lvl="1"/>
            <a:endParaRPr lang="en-US" dirty="0"/>
          </a:p>
        </p:txBody>
      </p:sp>
    </p:spTree>
    <p:extLst>
      <p:ext uri="{BB962C8B-B14F-4D97-AF65-F5344CB8AC3E}">
        <p14:creationId xmlns:p14="http://schemas.microsoft.com/office/powerpoint/2010/main" val="1106500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4" name="Shape 714"/>
          <p:cNvSpPr>
            <a:spLocks noGrp="1"/>
          </p:cNvSpPr>
          <p:nvPr>
            <p:ph type="title"/>
          </p:nvPr>
        </p:nvSpPr>
        <p:spPr>
          <a:xfrm>
            <a:off x="1657350" y="1142574"/>
            <a:ext cx="5829301" cy="891501"/>
          </a:xfrm>
          <a:prstGeom prst="rect">
            <a:avLst/>
          </a:prstGeom>
        </p:spPr>
        <p:txBody>
          <a:bodyPr vert="horz" lIns="0" tIns="0" rIns="0" bIns="0" rtlCol="0" anchor="ctr">
            <a:normAutofit fontScale="90000"/>
          </a:bodyPr>
          <a:lstStyle/>
          <a:p>
            <a:pPr defTabSz="555497">
              <a:defRPr sz="1800" spc="0">
                <a:solidFill>
                  <a:srgbClr val="000000"/>
                </a:solidFill>
              </a:defRPr>
            </a:pPr>
            <a:r>
              <a:rPr sz="3675" spc="-61" dirty="0">
                <a:solidFill>
                  <a:schemeClr val="bg1"/>
                </a:solidFill>
              </a:rPr>
              <a:t>Optimal Performance </a:t>
            </a:r>
            <a:br>
              <a:rPr sz="2916" b="1" spc="-61" dirty="0">
                <a:solidFill>
                  <a:schemeClr val="bg1"/>
                </a:solidFill>
              </a:rPr>
            </a:br>
            <a:r>
              <a:rPr sz="2700" b="1" i="1" spc="-61" dirty="0">
                <a:solidFill>
                  <a:schemeClr val="tx2">
                    <a:lumMod val="40000"/>
                    <a:lumOff val="60000"/>
                  </a:schemeClr>
                </a:solidFill>
              </a:rPr>
              <a:t>T</a:t>
            </a:r>
            <a:r>
              <a:rPr lang="en-US" sz="2700" b="1" i="1" spc="-61" dirty="0">
                <a:solidFill>
                  <a:schemeClr val="tx2">
                    <a:lumMod val="40000"/>
                    <a:lumOff val="60000"/>
                  </a:schemeClr>
                </a:solidFill>
              </a:rPr>
              <a:t>enure x Talent x Engagement</a:t>
            </a:r>
            <a:endParaRPr sz="2700" b="1" i="1" spc="-61" dirty="0">
              <a:solidFill>
                <a:schemeClr val="tx2">
                  <a:lumMod val="40000"/>
                  <a:lumOff val="6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2057401"/>
            <a:ext cx="5701370" cy="3784154"/>
          </a:xfrm>
          <a:prstGeom prst="rect">
            <a:avLst/>
          </a:prstGeom>
        </p:spPr>
      </p:pic>
    </p:spTree>
    <p:extLst>
      <p:ext uri="{BB962C8B-B14F-4D97-AF65-F5344CB8AC3E}">
        <p14:creationId xmlns:p14="http://schemas.microsoft.com/office/powerpoint/2010/main" val="289183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8"/>
        <p:cNvGrpSpPr/>
        <p:nvPr/>
      </p:nvGrpSpPr>
      <p:grpSpPr>
        <a:xfrm>
          <a:off x="0" y="0"/>
          <a:ext cx="0" cy="0"/>
          <a:chOff x="0" y="0"/>
          <a:chExt cx="0" cy="0"/>
        </a:xfrm>
      </p:grpSpPr>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4237560E-6BD7-4C8B-AABD-60B71D1F8E3E}"/>
              </a:ext>
            </a:extLst>
          </p:cNvPr>
          <p:cNvSpPr>
            <a:spLocks noGrp="1"/>
          </p:cNvSpPr>
          <p:nvPr>
            <p:ph type="body" idx="1"/>
          </p:nvPr>
        </p:nvSpPr>
        <p:spPr>
          <a:xfrm>
            <a:off x="4567930" y="801866"/>
            <a:ext cx="3979563" cy="5230634"/>
          </a:xfrm>
        </p:spPr>
        <p:txBody>
          <a:bodyPr anchor="ctr">
            <a:normAutofit/>
          </a:bodyPr>
          <a:lstStyle/>
          <a:p>
            <a:pPr marL="152400" indent="0">
              <a:buNone/>
            </a:pPr>
            <a:r>
              <a:rPr lang="en-US" sz="6000" dirty="0">
                <a:solidFill>
                  <a:srgbClr val="000000"/>
                </a:solidFill>
                <a:latin typeface="+mj-lt"/>
              </a:rPr>
              <a:t>5-15% </a:t>
            </a:r>
            <a:r>
              <a:rPr lang="en-US" sz="2100" dirty="0">
                <a:solidFill>
                  <a:srgbClr val="000000"/>
                </a:solidFill>
                <a:latin typeface="+mj-lt"/>
              </a:rPr>
              <a:t>of organizations reach </a:t>
            </a:r>
            <a:r>
              <a:rPr lang="en-US" sz="4800" dirty="0">
                <a:solidFill>
                  <a:srgbClr val="000000"/>
                </a:solidFill>
                <a:latin typeface="+mj-lt"/>
              </a:rPr>
              <a:t>Optimal Performance</a:t>
            </a:r>
          </a:p>
        </p:txBody>
      </p:sp>
    </p:spTree>
    <p:extLst>
      <p:ext uri="{BB962C8B-B14F-4D97-AF65-F5344CB8AC3E}">
        <p14:creationId xmlns:p14="http://schemas.microsoft.com/office/powerpoint/2010/main" val="296236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51"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sp>
        <p:nvSpPr>
          <p:cNvPr id="852" name="Shape 852"/>
          <p:cNvSpPr/>
          <p:nvPr/>
        </p:nvSpPr>
        <p:spPr>
          <a:xfrm>
            <a:off x="3149600" y="1751012"/>
            <a:ext cx="5988050" cy="557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sp>
        <p:nvSpPr>
          <p:cNvPr id="853" name="Shape 853"/>
          <p:cNvSpPr/>
          <p:nvPr/>
        </p:nvSpPr>
        <p:spPr>
          <a:xfrm>
            <a:off x="5291137" y="1755775"/>
            <a:ext cx="1743076" cy="3727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defRPr>
            </a:lvl1pPr>
          </a:lstStyle>
          <a:p>
            <a:pPr>
              <a:defRPr sz="1800">
                <a:solidFill>
                  <a:srgbClr val="000000"/>
                </a:solidFill>
              </a:defRPr>
            </a:pPr>
            <a:r>
              <a:rPr kern="0" dirty="0">
                <a:solidFill>
                  <a:schemeClr val="bg1">
                    <a:lumMod val="75000"/>
                  </a:schemeClr>
                </a:solidFill>
                <a:latin typeface="Avenir Roman"/>
                <a:sym typeface="Avenir Roman"/>
              </a:rPr>
              <a:t>Community</a:t>
            </a:r>
          </a:p>
        </p:txBody>
      </p:sp>
      <p:sp>
        <p:nvSpPr>
          <p:cNvPr id="854" name="Shape 854"/>
          <p:cNvSpPr/>
          <p:nvPr/>
        </p:nvSpPr>
        <p:spPr>
          <a:xfrm>
            <a:off x="5233987" y="1357312"/>
            <a:ext cx="1743076" cy="3727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defRPr>
            </a:lvl1pPr>
          </a:lstStyle>
          <a:p>
            <a:pPr>
              <a:defRPr sz="1800">
                <a:solidFill>
                  <a:srgbClr val="000000"/>
                </a:solidFill>
              </a:defRPr>
            </a:pPr>
            <a:r>
              <a:rPr kern="0" dirty="0">
                <a:solidFill>
                  <a:schemeClr val="bg1"/>
                </a:solidFill>
                <a:latin typeface="Avenir Roman"/>
                <a:sym typeface="Avenir Roman"/>
              </a:rPr>
              <a:t>Policy</a:t>
            </a:r>
          </a:p>
        </p:txBody>
      </p:sp>
      <p:grpSp>
        <p:nvGrpSpPr>
          <p:cNvPr id="858" name="Group 858"/>
          <p:cNvGrpSpPr/>
          <p:nvPr/>
        </p:nvGrpSpPr>
        <p:grpSpPr>
          <a:xfrm>
            <a:off x="3529012" y="2122488"/>
            <a:ext cx="5230813" cy="4833937"/>
            <a:chOff x="0" y="0"/>
            <a:chExt cx="5230812" cy="4833935"/>
          </a:xfrm>
        </p:grpSpPr>
        <p:sp>
          <p:nvSpPr>
            <p:cNvPr id="855"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56"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dirty="0">
                <a:solidFill>
                  <a:sysClr val="windowText" lastClr="000000"/>
                </a:solidFill>
                <a:latin typeface="Avenir Roman"/>
                <a:sym typeface="Avenir Roman"/>
              </a:endParaRPr>
            </a:p>
          </p:txBody>
        </p:sp>
        <p:sp>
          <p:nvSpPr>
            <p:cNvPr id="857"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E6E6"/>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sp>
        <p:nvSpPr>
          <p:cNvPr id="859" name="Shape 859"/>
          <p:cNvSpPr/>
          <p:nvPr/>
        </p:nvSpPr>
        <p:spPr>
          <a:xfrm rot="10800000" flipH="1" flipV="1">
            <a:off x="3740149" y="2513013"/>
            <a:ext cx="1984376" cy="1692276"/>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0" name="Shape 860"/>
          <p:cNvSpPr/>
          <p:nvPr/>
        </p:nvSpPr>
        <p:spPr>
          <a:xfrm rot="10800000" flipV="1">
            <a:off x="6557963" y="2305049"/>
            <a:ext cx="1971676" cy="1879601"/>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1" name="Shape 861"/>
          <p:cNvSpPr/>
          <p:nvPr/>
        </p:nvSpPr>
        <p:spPr>
          <a:xfrm rot="10800000">
            <a:off x="6145212" y="4713287"/>
            <a:ext cx="12701" cy="2051051"/>
          </a:xfrm>
          <a:prstGeom prst="line">
            <a:avLst/>
          </a:prstGeom>
          <a:ln w="38100">
            <a:solidFill>
              <a:srgbClr val="FF0000"/>
            </a:solidFill>
            <a:round/>
            <a:tailEnd type="triangle"/>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Avenir Roman"/>
              <a:ea typeface="+mj-ea"/>
              <a:cs typeface="+mj-cs"/>
              <a:sym typeface="Helvetica"/>
            </a:endParaRPr>
          </a:p>
        </p:txBody>
      </p:sp>
      <p:sp>
        <p:nvSpPr>
          <p:cNvPr id="862" name="Shape 862"/>
          <p:cNvSpPr/>
          <p:nvPr/>
        </p:nvSpPr>
        <p:spPr>
          <a:xfrm>
            <a:off x="5386387" y="4205287"/>
            <a:ext cx="1439863" cy="4213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kern="0" dirty="0">
                <a:solidFill>
                  <a:sysClr val="windowText" lastClr="000000"/>
                </a:solidFill>
                <a:latin typeface="Avenir Roman"/>
                <a:sym typeface="Avenir Roman"/>
              </a:rPr>
              <a:t>Individual</a:t>
            </a:r>
          </a:p>
        </p:txBody>
      </p:sp>
      <p:sp>
        <p:nvSpPr>
          <p:cNvPr id="863" name="Shape 863"/>
          <p:cNvSpPr/>
          <p:nvPr/>
        </p:nvSpPr>
        <p:spPr>
          <a:xfrm>
            <a:off x="5121274" y="2273300"/>
            <a:ext cx="208439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CCCCCC"/>
                </a:solidFill>
              </a:defRPr>
            </a:lvl1pPr>
          </a:lstStyle>
          <a:p>
            <a:pPr>
              <a:defRPr sz="1800">
                <a:solidFill>
                  <a:srgbClr val="000000"/>
                </a:solidFill>
              </a:defRPr>
            </a:pPr>
            <a:r>
              <a:rPr kern="0" dirty="0">
                <a:solidFill>
                  <a:schemeClr val="bg1"/>
                </a:solidFill>
                <a:latin typeface="Avenir Roman"/>
                <a:sym typeface="Avenir Roman"/>
              </a:rPr>
              <a:t>Organizational</a:t>
            </a:r>
          </a:p>
        </p:txBody>
      </p:sp>
      <p:sp>
        <p:nvSpPr>
          <p:cNvPr id="864" name="Shape 864"/>
          <p:cNvSpPr/>
          <p:nvPr/>
        </p:nvSpPr>
        <p:spPr>
          <a:xfrm>
            <a:off x="5121274" y="3152775"/>
            <a:ext cx="1912939"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400"/>
            </a:lvl1pPr>
          </a:lstStyle>
          <a:p>
            <a:pPr>
              <a:defRPr sz="1800"/>
            </a:pPr>
            <a:r>
              <a:rPr kern="0" dirty="0">
                <a:solidFill>
                  <a:sysClr val="windowText" lastClr="000000"/>
                </a:solidFill>
                <a:latin typeface="Avenir Roman"/>
                <a:sym typeface="Avenir Roman"/>
              </a:rPr>
              <a:t>Interpersonal</a:t>
            </a:r>
          </a:p>
        </p:txBody>
      </p:sp>
      <p:sp>
        <p:nvSpPr>
          <p:cNvPr id="865" name="Shape 865"/>
          <p:cNvSpPr/>
          <p:nvPr/>
        </p:nvSpPr>
        <p:spPr>
          <a:xfrm rot="19487997">
            <a:off x="-191830" y="-41209"/>
            <a:ext cx="9888540"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0">
                <a:solidFill>
                  <a:srgbClr val="FFFFFF"/>
                </a:solidFill>
                <a:latin typeface="Arial"/>
                <a:ea typeface="Arial"/>
                <a:cs typeface="Arial"/>
                <a:sym typeface="Arial"/>
              </a:defRPr>
            </a:lvl1pPr>
          </a:lstStyle>
          <a:p>
            <a:pPr>
              <a:defRPr sz="1800">
                <a:solidFill>
                  <a:srgbClr val="000000"/>
                </a:solidFill>
              </a:defRPr>
            </a:pPr>
            <a:r>
              <a:rPr sz="9600" kern="0" dirty="0">
                <a:solidFill>
                  <a:schemeClr val="bg1"/>
                </a:solidFill>
              </a:rPr>
              <a:t>Resilience</a:t>
            </a:r>
          </a:p>
        </p:txBody>
      </p:sp>
      <p:grpSp>
        <p:nvGrpSpPr>
          <p:cNvPr id="17" name="Group 16">
            <a:extLst>
              <a:ext uri="{FF2B5EF4-FFF2-40B4-BE49-F238E27FC236}">
                <a16:creationId xmlns:a16="http://schemas.microsoft.com/office/drawing/2014/main" id="{51F1313D-844A-40B5-81E5-DE4B11773AC4}"/>
              </a:ext>
            </a:extLst>
          </p:cNvPr>
          <p:cNvGrpSpPr/>
          <p:nvPr/>
        </p:nvGrpSpPr>
        <p:grpSpPr>
          <a:xfrm>
            <a:off x="3292474" y="3447524"/>
            <a:ext cx="5808663" cy="2952950"/>
            <a:chOff x="3292474" y="3447524"/>
            <a:chExt cx="5808663" cy="2952950"/>
          </a:xfrm>
        </p:grpSpPr>
        <p:sp>
          <p:nvSpPr>
            <p:cNvPr id="18" name="Shape 862">
              <a:extLst>
                <a:ext uri="{FF2B5EF4-FFF2-40B4-BE49-F238E27FC236}">
                  <a16:creationId xmlns:a16="http://schemas.microsoft.com/office/drawing/2014/main" id="{3AB021AA-058D-48A8-A1DA-66CB7671FDBD}"/>
                </a:ext>
              </a:extLst>
            </p:cNvPr>
            <p:cNvSpPr/>
            <p:nvPr/>
          </p:nvSpPr>
          <p:spPr>
            <a:xfrm>
              <a:off x="3292474" y="4787857"/>
              <a:ext cx="1439863" cy="4308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Redundancy/</a:t>
              </a:r>
            </a:p>
            <a:p>
              <a:pPr>
                <a:defRPr sz="1800"/>
              </a:pPr>
              <a:r>
                <a:rPr lang="en-US" sz="1100" kern="0" dirty="0">
                  <a:solidFill>
                    <a:schemeClr val="bg1"/>
                  </a:solidFill>
                  <a:latin typeface="Avenir Roman"/>
                  <a:sym typeface="Avenir Roman"/>
                </a:rPr>
                <a:t>Depth</a:t>
              </a:r>
              <a:endParaRPr sz="1100" kern="0" dirty="0">
                <a:solidFill>
                  <a:schemeClr val="bg1"/>
                </a:solidFill>
                <a:latin typeface="Avenir Roman"/>
                <a:sym typeface="Avenir Roman"/>
              </a:endParaRPr>
            </a:p>
          </p:txBody>
        </p:sp>
        <p:sp>
          <p:nvSpPr>
            <p:cNvPr id="19" name="Shape 862">
              <a:extLst>
                <a:ext uri="{FF2B5EF4-FFF2-40B4-BE49-F238E27FC236}">
                  <a16:creationId xmlns:a16="http://schemas.microsoft.com/office/drawing/2014/main" id="{1A9D9938-14D4-4B81-8BE2-57362F2B179B}"/>
                </a:ext>
              </a:extLst>
            </p:cNvPr>
            <p:cNvSpPr/>
            <p:nvPr/>
          </p:nvSpPr>
          <p:spPr>
            <a:xfrm>
              <a:off x="3529011" y="3485996"/>
              <a:ext cx="1439863"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Systems</a:t>
              </a:r>
              <a:endParaRPr sz="1100" kern="0" dirty="0">
                <a:solidFill>
                  <a:schemeClr val="bg1"/>
                </a:solidFill>
                <a:latin typeface="Avenir Roman"/>
                <a:sym typeface="Avenir Roman"/>
              </a:endParaRPr>
            </a:p>
          </p:txBody>
        </p:sp>
        <p:sp>
          <p:nvSpPr>
            <p:cNvPr id="20" name="Shape 862">
              <a:extLst>
                <a:ext uri="{FF2B5EF4-FFF2-40B4-BE49-F238E27FC236}">
                  <a16:creationId xmlns:a16="http://schemas.microsoft.com/office/drawing/2014/main" id="{261E7B6E-31F4-4889-B042-999BC8531C2D}"/>
                </a:ext>
              </a:extLst>
            </p:cNvPr>
            <p:cNvSpPr/>
            <p:nvPr/>
          </p:nvSpPr>
          <p:spPr>
            <a:xfrm>
              <a:off x="7661274" y="4787857"/>
              <a:ext cx="1439863"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Strategic Planning</a:t>
              </a:r>
              <a:endParaRPr sz="1100" kern="0" dirty="0">
                <a:solidFill>
                  <a:schemeClr val="bg1"/>
                </a:solidFill>
                <a:latin typeface="Avenir Roman"/>
                <a:sym typeface="Avenir Roman"/>
              </a:endParaRPr>
            </a:p>
          </p:txBody>
        </p:sp>
        <p:sp>
          <p:nvSpPr>
            <p:cNvPr id="21" name="Shape 862">
              <a:extLst>
                <a:ext uri="{FF2B5EF4-FFF2-40B4-BE49-F238E27FC236}">
                  <a16:creationId xmlns:a16="http://schemas.microsoft.com/office/drawing/2014/main" id="{7B078FD7-B944-4456-87BD-2FEA64E51C23}"/>
                </a:ext>
              </a:extLst>
            </p:cNvPr>
            <p:cNvSpPr/>
            <p:nvPr/>
          </p:nvSpPr>
          <p:spPr>
            <a:xfrm>
              <a:off x="4460080" y="6124301"/>
              <a:ext cx="1439863"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Culture</a:t>
              </a:r>
              <a:endParaRPr sz="1100" kern="0" dirty="0">
                <a:solidFill>
                  <a:schemeClr val="bg1"/>
                </a:solidFill>
                <a:latin typeface="Avenir Roman"/>
                <a:sym typeface="Avenir Roman"/>
              </a:endParaRPr>
            </a:p>
          </p:txBody>
        </p:sp>
        <p:sp>
          <p:nvSpPr>
            <p:cNvPr id="22" name="Shape 862">
              <a:extLst>
                <a:ext uri="{FF2B5EF4-FFF2-40B4-BE49-F238E27FC236}">
                  <a16:creationId xmlns:a16="http://schemas.microsoft.com/office/drawing/2014/main" id="{277D5EB4-DC90-4907-943C-F654BDBE3401}"/>
                </a:ext>
              </a:extLst>
            </p:cNvPr>
            <p:cNvSpPr/>
            <p:nvPr/>
          </p:nvSpPr>
          <p:spPr>
            <a:xfrm>
              <a:off x="6369844" y="6138864"/>
              <a:ext cx="1439863"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Sections/Divisions</a:t>
              </a:r>
              <a:endParaRPr sz="1100" kern="0" dirty="0">
                <a:solidFill>
                  <a:schemeClr val="bg1"/>
                </a:solidFill>
                <a:latin typeface="Avenir Roman"/>
                <a:sym typeface="Avenir Roman"/>
              </a:endParaRPr>
            </a:p>
          </p:txBody>
        </p:sp>
        <p:sp>
          <p:nvSpPr>
            <p:cNvPr id="23" name="Shape 862">
              <a:extLst>
                <a:ext uri="{FF2B5EF4-FFF2-40B4-BE49-F238E27FC236}">
                  <a16:creationId xmlns:a16="http://schemas.microsoft.com/office/drawing/2014/main" id="{DD496AAA-1C0B-4E44-BB57-FAA7DE7838AD}"/>
                </a:ext>
              </a:extLst>
            </p:cNvPr>
            <p:cNvSpPr/>
            <p:nvPr/>
          </p:nvSpPr>
          <p:spPr>
            <a:xfrm>
              <a:off x="7527925" y="3447524"/>
              <a:ext cx="1439863"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lvl1pPr>
            </a:lstStyle>
            <a:p>
              <a:pPr>
                <a:defRPr sz="1800"/>
              </a:pPr>
              <a:r>
                <a:rPr lang="en-US" sz="1100" kern="0" dirty="0">
                  <a:solidFill>
                    <a:schemeClr val="bg1"/>
                  </a:solidFill>
                  <a:latin typeface="Avenir Roman"/>
                  <a:sym typeface="Avenir Roman"/>
                </a:rPr>
                <a:t>Manageable Workloads</a:t>
              </a:r>
              <a:endParaRPr sz="1100" kern="0" dirty="0">
                <a:solidFill>
                  <a:schemeClr val="bg1"/>
                </a:solidFill>
                <a:latin typeface="Avenir Roman"/>
                <a:sym typeface="Avenir Roman"/>
              </a:endParaRPr>
            </a:p>
          </p:txBody>
        </p:sp>
      </p:grpSp>
    </p:spTree>
    <p:extLst>
      <p:ext uri="{BB962C8B-B14F-4D97-AF65-F5344CB8AC3E}">
        <p14:creationId xmlns:p14="http://schemas.microsoft.com/office/powerpoint/2010/main" val="2527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1" name="Shape 711"/>
          <p:cNvSpPr>
            <a:spLocks noGrp="1"/>
          </p:cNvSpPr>
          <p:nvPr>
            <p:ph type="title"/>
          </p:nvPr>
        </p:nvSpPr>
        <p:spPr>
          <a:xfrm>
            <a:off x="1752600" y="457200"/>
            <a:ext cx="5829300" cy="685801"/>
          </a:xfrm>
          <a:prstGeom prst="rect">
            <a:avLst/>
          </a:prstGeom>
        </p:spPr>
        <p:txBody>
          <a:bodyPr lIns="0" tIns="0" rIns="0" bIns="0" anchor="ctr">
            <a:normAutofit/>
          </a:bodyPr>
          <a:lstStyle/>
          <a:p>
            <a:pPr lvl="0">
              <a:defRPr sz="1800" spc="0">
                <a:solidFill>
                  <a:srgbClr val="000000"/>
                </a:solidFill>
              </a:defRPr>
            </a:pPr>
            <a:r>
              <a:rPr sz="4500" spc="-75" dirty="0">
                <a:solidFill>
                  <a:srgbClr val="D6ECFF"/>
                </a:solidFill>
                <a:latin typeface="Arial" panose="020B0604020202020204" pitchFamily="34" charset="0"/>
                <a:cs typeface="Arial" panose="020B0604020202020204" pitchFamily="34" charset="0"/>
              </a:rPr>
              <a:t>Challenges</a:t>
            </a:r>
          </a:p>
        </p:txBody>
      </p:sp>
      <p:sp>
        <p:nvSpPr>
          <p:cNvPr id="712" name="Shape 712"/>
          <p:cNvSpPr>
            <a:spLocks noGrp="1"/>
          </p:cNvSpPr>
          <p:nvPr>
            <p:ph type="body" idx="1"/>
          </p:nvPr>
        </p:nvSpPr>
        <p:spPr>
          <a:xfrm>
            <a:off x="1219200" y="1371600"/>
            <a:ext cx="6438900" cy="5105400"/>
          </a:xfrm>
          <a:prstGeom prst="rect">
            <a:avLst/>
          </a:prstGeom>
        </p:spPr>
        <p:txBody>
          <a:bodyPr/>
          <a:lstStyle/>
          <a:p>
            <a:pPr lvl="0">
              <a:buFont typeface="Arial" panose="020B0604020202020204" pitchFamily="34" charset="0"/>
              <a:buChar char="•"/>
              <a:defRPr sz="1800">
                <a:solidFill>
                  <a:srgbClr val="000000"/>
                </a:solidFill>
              </a:defRPr>
            </a:pPr>
            <a:r>
              <a:rPr dirty="0">
                <a:solidFill>
                  <a:srgbClr val="FFFFFF"/>
                </a:solidFill>
                <a:latin typeface="Arial" panose="020B0604020202020204" pitchFamily="34" charset="0"/>
                <a:cs typeface="Arial" panose="020B0604020202020204" pitchFamily="34" charset="0"/>
              </a:rPr>
              <a:t>High Effort/Low Reward </a:t>
            </a:r>
          </a:p>
          <a:p>
            <a:pPr>
              <a:buFont typeface="Arial" panose="020B0604020202020204" pitchFamily="34" charset="0"/>
              <a:buChar char="•"/>
              <a:defRPr sz="1800">
                <a:solidFill>
                  <a:srgbClr val="000000"/>
                </a:solidFill>
              </a:defRPr>
            </a:pPr>
            <a:r>
              <a:rPr dirty="0">
                <a:solidFill>
                  <a:srgbClr val="FFFFFF"/>
                </a:solidFill>
                <a:latin typeface="Arial" panose="020B0604020202020204" pitchFamily="34" charset="0"/>
                <a:cs typeface="Arial" panose="020B0604020202020204" pitchFamily="34" charset="0"/>
              </a:rPr>
              <a:t>High Demand/Low Control</a:t>
            </a:r>
          </a:p>
          <a:p>
            <a:pPr lvl="0">
              <a:buFont typeface="Arial" panose="020B0604020202020204" pitchFamily="34" charset="0"/>
              <a:buChar char="•"/>
              <a:defRPr sz="1800">
                <a:solidFill>
                  <a:srgbClr val="000000"/>
                </a:solidFill>
              </a:defRPr>
            </a:pPr>
            <a:r>
              <a:rPr lang="en-US" dirty="0">
                <a:solidFill>
                  <a:srgbClr val="FFFFFF"/>
                </a:solidFill>
                <a:latin typeface="Arial" panose="020B0604020202020204" pitchFamily="34" charset="0"/>
                <a:cs typeface="Arial" panose="020B0604020202020204" pitchFamily="34" charset="0"/>
              </a:rPr>
              <a:t>Nature of the work</a:t>
            </a:r>
          </a:p>
          <a:p>
            <a:pPr lvl="0">
              <a:buFont typeface="Arial" panose="020B0604020202020204" pitchFamily="34" charset="0"/>
              <a:buChar char="•"/>
              <a:defRPr sz="1800">
                <a:solidFill>
                  <a:srgbClr val="000000"/>
                </a:solidFill>
              </a:defRPr>
            </a:pPr>
            <a:r>
              <a:rPr lang="en-US" dirty="0">
                <a:solidFill>
                  <a:srgbClr val="FFFFFF"/>
                </a:solidFill>
                <a:latin typeface="Arial" panose="020B0604020202020204" pitchFamily="34" charset="0"/>
                <a:cs typeface="Arial" panose="020B0604020202020204" pitchFamily="34" charset="0"/>
              </a:rPr>
              <a:t>Competence – Job Knowledge</a:t>
            </a:r>
          </a:p>
          <a:p>
            <a:pPr lvl="0">
              <a:buFont typeface="Arial" panose="020B0604020202020204" pitchFamily="34" charset="0"/>
              <a:buChar char="•"/>
              <a:defRPr sz="1800">
                <a:solidFill>
                  <a:srgbClr val="000000"/>
                </a:solidFill>
              </a:defRPr>
            </a:pPr>
            <a:r>
              <a:rPr lang="en-US" dirty="0">
                <a:solidFill>
                  <a:srgbClr val="FFFFFF"/>
                </a:solidFill>
                <a:latin typeface="Arial" panose="020B0604020202020204" pitchFamily="34" charset="0"/>
                <a:cs typeface="Arial" panose="020B0604020202020204" pitchFamily="34" charset="0"/>
              </a:rPr>
              <a:t>Speed of Changes</a:t>
            </a:r>
            <a:endParaRPr dirty="0">
              <a:solidFill>
                <a:srgbClr val="FFFFFF"/>
              </a:solidFill>
              <a:latin typeface="Arial" panose="020B0604020202020204" pitchFamily="34" charset="0"/>
              <a:cs typeface="Arial" panose="020B0604020202020204" pitchFamily="34" charset="0"/>
            </a:endParaRPr>
          </a:p>
          <a:p>
            <a:pPr lvl="0">
              <a:buFont typeface="Arial" panose="020B0604020202020204" pitchFamily="34" charset="0"/>
              <a:buChar char="•"/>
              <a:defRPr sz="1800">
                <a:solidFill>
                  <a:srgbClr val="000000"/>
                </a:solidFill>
              </a:defRPr>
            </a:pPr>
            <a:r>
              <a:rPr dirty="0">
                <a:solidFill>
                  <a:srgbClr val="FFFFFF"/>
                </a:solidFill>
                <a:latin typeface="Arial" panose="020B0604020202020204" pitchFamily="34" charset="0"/>
                <a:cs typeface="Arial" panose="020B0604020202020204" pitchFamily="34" charset="0"/>
              </a:rPr>
              <a:t>“Hostile Work Environment”</a:t>
            </a:r>
            <a:endParaRPr lang="en-US" dirty="0">
              <a:solidFill>
                <a:srgbClr val="FFFFFF"/>
              </a:solidFill>
              <a:latin typeface="Arial" panose="020B0604020202020204" pitchFamily="34" charset="0"/>
              <a:cs typeface="Arial" panose="020B0604020202020204" pitchFamily="34" charset="0"/>
            </a:endParaRPr>
          </a:p>
          <a:p>
            <a:pPr lvl="0">
              <a:buFont typeface="Arial" panose="020B0604020202020204" pitchFamily="34" charset="0"/>
              <a:buChar char="•"/>
              <a:defRPr sz="1800">
                <a:solidFill>
                  <a:srgbClr val="000000"/>
                </a:solidFill>
              </a:defRPr>
            </a:pPr>
            <a:r>
              <a:rPr lang="en-US" dirty="0">
                <a:solidFill>
                  <a:schemeClr val="bg1"/>
                </a:solidFill>
                <a:latin typeface="Arial" panose="020B0604020202020204" pitchFamily="34" charset="0"/>
                <a:cs typeface="Arial" panose="020B0604020202020204" pitchFamily="34" charset="0"/>
              </a:rPr>
              <a:t>Budget Constraints</a:t>
            </a:r>
          </a:p>
          <a:p>
            <a:pPr lvl="0">
              <a:buFont typeface="Arial" panose="020B0604020202020204" pitchFamily="34" charset="0"/>
              <a:buChar char="•"/>
              <a:defRPr sz="1800">
                <a:solidFill>
                  <a:srgbClr val="000000"/>
                </a:solidFill>
              </a:defRPr>
            </a:pPr>
            <a:r>
              <a:rPr lang="en-US" dirty="0">
                <a:solidFill>
                  <a:schemeClr val="bg1"/>
                </a:solidFill>
                <a:latin typeface="Arial" panose="020B0604020202020204" pitchFamily="34" charset="0"/>
                <a:cs typeface="Arial" panose="020B0604020202020204" pitchFamily="34" charset="0"/>
              </a:rPr>
              <a:t>Workloads</a:t>
            </a:r>
          </a:p>
          <a:p>
            <a:pPr lvl="0">
              <a:buFont typeface="Arial" panose="020B0604020202020204" pitchFamily="34" charset="0"/>
              <a:buChar char="•"/>
              <a:defRPr sz="1800">
                <a:solidFill>
                  <a:srgbClr val="000000"/>
                </a:solidFill>
              </a:defRPr>
            </a:pPr>
            <a:r>
              <a:rPr lang="en-US" dirty="0">
                <a:solidFill>
                  <a:schemeClr val="bg1"/>
                </a:solidFill>
                <a:latin typeface="Arial" panose="020B0604020202020204" pitchFamily="34" charset="0"/>
                <a:cs typeface="Arial" panose="020B0604020202020204" pitchFamily="34" charset="0"/>
              </a:rPr>
              <a:t>Structure or Supervisor relationship</a:t>
            </a:r>
          </a:p>
          <a:p>
            <a:pPr>
              <a:buFont typeface="Arial" panose="020B0604020202020204" pitchFamily="34" charset="0"/>
              <a:buChar char="•"/>
              <a:defRPr sz="1800">
                <a:solidFill>
                  <a:srgbClr val="000000"/>
                </a:solidFill>
              </a:defRPr>
            </a:pPr>
            <a:r>
              <a:rPr lang="en-US" dirty="0">
                <a:solidFill>
                  <a:srgbClr val="FFFFFF"/>
                </a:solidFill>
                <a:latin typeface="Arial" panose="020B0604020202020204" pitchFamily="34" charset="0"/>
                <a:cs typeface="Arial" panose="020B0604020202020204" pitchFamily="34" charset="0"/>
              </a:rPr>
              <a:t>Geographical Distance</a:t>
            </a:r>
          </a:p>
          <a:p>
            <a:pPr>
              <a:buFont typeface="Arial" panose="020B0604020202020204" pitchFamily="34" charset="0"/>
              <a:buChar char="•"/>
              <a:defRPr sz="1800">
                <a:solidFill>
                  <a:srgbClr val="000000"/>
                </a:solidFill>
              </a:defRPr>
            </a:pPr>
            <a:endParaRPr lang="en-US" dirty="0">
              <a:solidFill>
                <a:srgbClr val="FFFFFF"/>
              </a:solidFill>
              <a:latin typeface="Arial" panose="020B0604020202020204" pitchFamily="34" charset="0"/>
              <a:cs typeface="Arial" panose="020B0604020202020204" pitchFamily="34" charset="0"/>
            </a:endParaRPr>
          </a:p>
          <a:p>
            <a:pPr marL="0" lvl="0" indent="0">
              <a:buNone/>
              <a:defRPr sz="1800">
                <a:solidFill>
                  <a:srgbClr val="000000"/>
                </a:solidFill>
              </a:defRPr>
            </a:pPr>
            <a:endParaRPr lang="en-US" sz="2000" dirty="0">
              <a:solidFill>
                <a:schemeClr val="bg1"/>
              </a:solidFill>
              <a:latin typeface="Arial" panose="020B0604020202020204" pitchFamily="34" charset="0"/>
              <a:cs typeface="Arial" panose="020B0604020202020204" pitchFamily="34" charset="0"/>
            </a:endParaRPr>
          </a:p>
          <a:p>
            <a:pPr marL="51435" indent="0">
              <a:buNone/>
              <a:defRPr sz="1800">
                <a:solidFill>
                  <a:srgbClr val="000000"/>
                </a:solidFill>
              </a:defRPr>
            </a:pPr>
            <a:endParaRPr lang="en-US" sz="2250" dirty="0">
              <a:solidFill>
                <a:srgbClr val="FFFFFF"/>
              </a:solidFill>
            </a:endParaRPr>
          </a:p>
          <a:p>
            <a:pPr lvl="0">
              <a:buFont typeface="Wingdings" panose="05000000000000000000" pitchFamily="2" charset="2"/>
              <a:buChar char="Ø"/>
              <a:defRPr sz="1800">
                <a:solidFill>
                  <a:srgbClr val="000000"/>
                </a:solidFill>
              </a:defRPr>
            </a:pPr>
            <a:endParaRPr sz="2250" dirty="0">
              <a:solidFill>
                <a:srgbClr val="FFFFFF"/>
              </a:solidFill>
            </a:endParaRPr>
          </a:p>
        </p:txBody>
      </p:sp>
    </p:spTree>
    <p:extLst>
      <p:ext uri="{BB962C8B-B14F-4D97-AF65-F5344CB8AC3E}">
        <p14:creationId xmlns:p14="http://schemas.microsoft.com/office/powerpoint/2010/main" val="120230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02AB54D-BD05-48F2-900E-89438DB62057}"/>
              </a:ext>
            </a:extLst>
          </p:cNvPr>
          <p:cNvSpPr>
            <a:spLocks noGrp="1" noChangeArrowheads="1"/>
          </p:cNvSpPr>
          <p:nvPr>
            <p:ph type="title"/>
          </p:nvPr>
        </p:nvSpPr>
        <p:spPr>
          <a:xfrm>
            <a:off x="0" y="0"/>
            <a:ext cx="4419600" cy="1143000"/>
          </a:xfrm>
        </p:spPr>
        <p:txBody>
          <a:bodyPr/>
          <a:lstStyle/>
          <a:p>
            <a:pPr algn="l" eaLnBrk="1" hangingPunct="1"/>
            <a:r>
              <a:rPr lang="en-US" altLang="en-US" sz="3600" dirty="0">
                <a:solidFill>
                  <a:schemeClr val="bg1"/>
                </a:solidFill>
                <a:latin typeface="Arial" panose="020B0604020202020204" pitchFamily="34" charset="0"/>
              </a:rPr>
              <a:t>Drivers of Resilience</a:t>
            </a:r>
          </a:p>
        </p:txBody>
      </p:sp>
      <p:sp>
        <p:nvSpPr>
          <p:cNvPr id="45059" name="Rectangle 3">
            <a:extLst>
              <a:ext uri="{FF2B5EF4-FFF2-40B4-BE49-F238E27FC236}">
                <a16:creationId xmlns:a16="http://schemas.microsoft.com/office/drawing/2014/main" id="{8E34CC1D-28B4-4E7C-BF30-6B07CABA867A}"/>
              </a:ext>
            </a:extLst>
          </p:cNvPr>
          <p:cNvSpPr>
            <a:spLocks noGrp="1" noChangeArrowheads="1"/>
          </p:cNvSpPr>
          <p:nvPr>
            <p:ph type="body" idx="1"/>
          </p:nvPr>
        </p:nvSpPr>
        <p:spPr>
          <a:xfrm>
            <a:off x="0" y="571500"/>
            <a:ext cx="4419600" cy="5486400"/>
          </a:xfrm>
        </p:spPr>
        <p:txBody>
          <a:bodyPr/>
          <a:lstStyle/>
          <a:p>
            <a:pPr eaLnBrk="1" hangingPunct="1"/>
            <a:endParaRPr lang="en-US" altLang="en-US" sz="2400" dirty="0">
              <a:solidFill>
                <a:schemeClr val="bg1"/>
              </a:solidFill>
              <a:latin typeface="Arial" panose="020B0604020202020204" pitchFamily="34" charset="0"/>
            </a:endParaRPr>
          </a:p>
          <a:p>
            <a:pPr eaLnBrk="1" hangingPunct="1"/>
            <a:r>
              <a:rPr lang="en-US" altLang="en-US" sz="2000" dirty="0">
                <a:solidFill>
                  <a:schemeClr val="bg1"/>
                </a:solidFill>
                <a:latin typeface="Arial" panose="020B0604020202020204" pitchFamily="34" charset="0"/>
              </a:rPr>
              <a:t>Optimal Performance</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	Talent</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	Tenure</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	Engagement</a:t>
            </a:r>
          </a:p>
          <a:p>
            <a:pPr eaLnBrk="1" hangingPunct="1"/>
            <a:r>
              <a:rPr lang="en-US" altLang="en-US" sz="2000" dirty="0">
                <a:solidFill>
                  <a:schemeClr val="bg1"/>
                </a:solidFill>
                <a:latin typeface="Arial" panose="020B0604020202020204" pitchFamily="34" charset="0"/>
              </a:rPr>
              <a:t>Employee Engagement</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	Mastery</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	Autonomy</a:t>
            </a:r>
            <a:br>
              <a:rPr lang="en-US" altLang="en-US" sz="2000" dirty="0">
                <a:solidFill>
                  <a:schemeClr val="bg1"/>
                </a:solidFill>
                <a:latin typeface="Arial" panose="020B0604020202020204" pitchFamily="34" charset="0"/>
              </a:rPr>
            </a:br>
            <a:r>
              <a:rPr lang="en-US" altLang="en-US" sz="2000" dirty="0">
                <a:solidFill>
                  <a:schemeClr val="bg1"/>
                </a:solidFill>
                <a:latin typeface="Arial" panose="020B0604020202020204" pitchFamily="34" charset="0"/>
              </a:rPr>
              <a:t>	Purpose</a:t>
            </a:r>
          </a:p>
          <a:p>
            <a:pPr eaLnBrk="1" hangingPunct="1"/>
            <a:r>
              <a:rPr lang="en-US" altLang="en-US" sz="2000" dirty="0">
                <a:solidFill>
                  <a:schemeClr val="bg1"/>
                </a:solidFill>
                <a:latin typeface="Arial" panose="020B0604020202020204" pitchFamily="34" charset="0"/>
              </a:rPr>
              <a:t>Manageable workloads</a:t>
            </a:r>
          </a:p>
          <a:p>
            <a:pPr eaLnBrk="1" hangingPunct="1"/>
            <a:r>
              <a:rPr lang="en-US" altLang="en-US" sz="2000" dirty="0">
                <a:solidFill>
                  <a:schemeClr val="bg1"/>
                </a:solidFill>
                <a:latin typeface="Arial" panose="020B0604020202020204" pitchFamily="34" charset="0"/>
              </a:rPr>
              <a:t>Opportunities for training and professional development</a:t>
            </a:r>
          </a:p>
          <a:p>
            <a:pPr eaLnBrk="1" hangingPunct="1"/>
            <a:r>
              <a:rPr lang="en-US" altLang="en-US" sz="2000" dirty="0">
                <a:solidFill>
                  <a:schemeClr val="bg1"/>
                </a:solidFill>
                <a:latin typeface="Arial" panose="020B0604020202020204" pitchFamily="34" charset="0"/>
              </a:rPr>
              <a:t>Enhanced employee control</a:t>
            </a:r>
          </a:p>
          <a:p>
            <a:pPr eaLnBrk="1" hangingPunct="1"/>
            <a:r>
              <a:rPr lang="en-US" altLang="en-US" sz="2000" dirty="0">
                <a:solidFill>
                  <a:schemeClr val="bg1"/>
                </a:solidFill>
                <a:latin typeface="Arial" panose="020B0604020202020204" pitchFamily="34" charset="0"/>
              </a:rPr>
              <a:t>Recognition and reward of effective employees</a:t>
            </a:r>
          </a:p>
          <a:p>
            <a:pPr eaLnBrk="1" hangingPunct="1"/>
            <a:r>
              <a:rPr lang="en-US" altLang="en-US" sz="2000" dirty="0">
                <a:solidFill>
                  <a:schemeClr val="bg1"/>
                </a:solidFill>
                <a:latin typeface="Arial" panose="020B0604020202020204" pitchFamily="34" charset="0"/>
              </a:rPr>
              <a:t>Fostering of work-life integration</a:t>
            </a:r>
          </a:p>
        </p:txBody>
      </p:sp>
      <p:pic>
        <p:nvPicPr>
          <p:cNvPr id="45060" name="Picture 7">
            <a:extLst>
              <a:ext uri="{FF2B5EF4-FFF2-40B4-BE49-F238E27FC236}">
                <a16:creationId xmlns:a16="http://schemas.microsoft.com/office/drawing/2014/main" id="{6537B936-A6CF-4A89-9E31-315AA0C0E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838200"/>
            <a:ext cx="34480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6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ADD2C21-26D3-4EE5-836B-156B2739C79E}"/>
              </a:ext>
            </a:extLst>
          </p:cNvPr>
          <p:cNvSpPr>
            <a:spLocks noGrp="1"/>
          </p:cNvSpPr>
          <p:nvPr>
            <p:ph type="title"/>
          </p:nvPr>
        </p:nvSpPr>
        <p:spPr>
          <a:xfrm>
            <a:off x="650033" y="190500"/>
            <a:ext cx="7772400" cy="1143000"/>
          </a:xfrm>
        </p:spPr>
        <p:txBody>
          <a:bodyPr/>
          <a:lstStyle/>
          <a:p>
            <a:r>
              <a:rPr lang="en-US" altLang="en-US" b="1" dirty="0">
                <a:solidFill>
                  <a:schemeClr val="bg1"/>
                </a:solidFill>
                <a:latin typeface="Arial" panose="020B0604020202020204" pitchFamily="34" charset="0"/>
                <a:cs typeface="Arial" panose="020B0604020202020204" pitchFamily="34" charset="0"/>
              </a:rPr>
              <a:t>Steps Leadership Can Take</a:t>
            </a:r>
            <a:endParaRPr lang="en-US" alt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93FC34-34BA-43E5-A3F3-7A9BB67E2B91}"/>
              </a:ext>
            </a:extLst>
          </p:cNvPr>
          <p:cNvSpPr>
            <a:spLocks noGrp="1"/>
          </p:cNvSpPr>
          <p:nvPr>
            <p:ph sz="half" idx="1"/>
          </p:nvPr>
        </p:nvSpPr>
        <p:spPr>
          <a:xfrm>
            <a:off x="685800" y="1524000"/>
            <a:ext cx="3810000" cy="4572000"/>
          </a:xfrm>
        </p:spPr>
        <p:txBody>
          <a:bodyPr>
            <a:normAutofit fontScale="62500" lnSpcReduction="20000"/>
          </a:bodyPr>
          <a:lstStyle/>
          <a:p>
            <a:pPr>
              <a:defRPr/>
            </a:pPr>
            <a:r>
              <a:rPr lang="en-US" sz="3100" dirty="0">
                <a:solidFill>
                  <a:schemeClr val="bg1"/>
                </a:solidFill>
                <a:latin typeface="Arial" panose="020B0604020202020204" pitchFamily="34" charset="0"/>
                <a:cs typeface="Arial" panose="020B0604020202020204" pitchFamily="34" charset="0"/>
              </a:rPr>
              <a:t>Reward employees for acting resiliently</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Be honest and open with employees about challenges, changes and potential impacts to the organization.</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Train and assist management in learning different methods and communication styles and ensure they implement best practice with their employees.</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Provide employees with as much control over their work and workplace as possible.</a:t>
            </a:r>
          </a:p>
        </p:txBody>
      </p:sp>
      <p:sp>
        <p:nvSpPr>
          <p:cNvPr id="4" name="Content Placeholder 3">
            <a:extLst>
              <a:ext uri="{FF2B5EF4-FFF2-40B4-BE49-F238E27FC236}">
                <a16:creationId xmlns:a16="http://schemas.microsoft.com/office/drawing/2014/main" id="{A0A7A390-56E7-4CE1-ADF2-F5312EEFF5DE}"/>
              </a:ext>
            </a:extLst>
          </p:cNvPr>
          <p:cNvSpPr>
            <a:spLocks noGrp="1"/>
          </p:cNvSpPr>
          <p:nvPr>
            <p:ph sz="half" idx="2"/>
          </p:nvPr>
        </p:nvSpPr>
        <p:spPr>
          <a:xfrm>
            <a:off x="4648202" y="1524000"/>
            <a:ext cx="4038600" cy="5240337"/>
          </a:xfrm>
        </p:spPr>
        <p:txBody>
          <a:bodyPr>
            <a:normAutofit fontScale="62500" lnSpcReduction="20000"/>
          </a:bodyPr>
          <a:lstStyle/>
          <a:p>
            <a:pPr>
              <a:defRPr/>
            </a:pPr>
            <a:r>
              <a:rPr lang="en-US" sz="3100" dirty="0">
                <a:solidFill>
                  <a:schemeClr val="bg1"/>
                </a:solidFill>
                <a:latin typeface="Arial" panose="020B0604020202020204" pitchFamily="34" charset="0"/>
                <a:cs typeface="Arial" panose="020B0604020202020204" pitchFamily="34" charset="0"/>
              </a:rPr>
              <a:t>Remember to cut yourself some slack</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Model resilience in your own life</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Provide opportunities for ongoing learning and professional development.</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Include employees in conversations and decisions about things that impact their work, and in which they have expertise. </a:t>
            </a:r>
          </a:p>
          <a:p>
            <a:pPr>
              <a:defRPr/>
            </a:pPr>
            <a:endParaRPr lang="en-US" sz="3100" dirty="0">
              <a:solidFill>
                <a:schemeClr val="bg1"/>
              </a:solidFill>
              <a:latin typeface="Arial" panose="020B0604020202020204" pitchFamily="34" charset="0"/>
              <a:cs typeface="Arial" panose="020B0604020202020204" pitchFamily="34" charset="0"/>
            </a:endParaRPr>
          </a:p>
          <a:p>
            <a:pPr>
              <a:defRPr/>
            </a:pPr>
            <a:r>
              <a:rPr lang="en-US" sz="3100" dirty="0">
                <a:solidFill>
                  <a:schemeClr val="bg1"/>
                </a:solidFill>
                <a:latin typeface="Arial" panose="020B0604020202020204" pitchFamily="34" charset="0"/>
                <a:cs typeface="Arial" panose="020B0604020202020204" pitchFamily="34" charset="0"/>
              </a:rPr>
              <a:t>Make sure your organization is focused on learning and improvement. </a:t>
            </a:r>
          </a:p>
          <a:p>
            <a:pPr>
              <a:defRPr/>
            </a:pPr>
            <a:endParaRPr lang="en-US" dirty="0">
              <a:solidFill>
                <a:schemeClr val="bg1"/>
              </a:solidFill>
            </a:endParaRPr>
          </a:p>
          <a:p>
            <a:pPr>
              <a:defRPr/>
            </a:pPr>
            <a:endParaRPr lang="en-US" dirty="0"/>
          </a:p>
        </p:txBody>
      </p:sp>
    </p:spTree>
    <p:extLst>
      <p:ext uri="{BB962C8B-B14F-4D97-AF65-F5344CB8AC3E}">
        <p14:creationId xmlns:p14="http://schemas.microsoft.com/office/powerpoint/2010/main" val="286488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A close up of text on a white background&#10;&#10;Description automatically generated">
            <a:extLst>
              <a:ext uri="{FF2B5EF4-FFF2-40B4-BE49-F238E27FC236}">
                <a16:creationId xmlns:a16="http://schemas.microsoft.com/office/drawing/2014/main" id="{1489A783-952D-4046-B372-709D72F03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82" y="514768"/>
            <a:ext cx="6701119" cy="4487130"/>
          </a:xfrm>
          <a:prstGeom prst="rect">
            <a:avLst/>
          </a:prstGeom>
        </p:spPr>
      </p:pic>
      <p:sp>
        <p:nvSpPr>
          <p:cNvPr id="71" name="Freeform: Shape 70">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835438"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7168" y="5346700"/>
            <a:ext cx="1746832"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AB4F97-390F-49EE-A836-4F7F732299FA}"/>
              </a:ext>
            </a:extLst>
          </p:cNvPr>
          <p:cNvSpPr>
            <a:spLocks noGrp="1"/>
          </p:cNvSpPr>
          <p:nvPr>
            <p:ph type="title"/>
          </p:nvPr>
        </p:nvSpPr>
        <p:spPr>
          <a:xfrm>
            <a:off x="575430" y="5444835"/>
            <a:ext cx="6821738" cy="830231"/>
          </a:xfrm>
        </p:spPr>
        <p:txBody>
          <a:bodyPr vert="horz" lIns="91440" tIns="45720" rIns="91440" bIns="45720" rtlCol="0" anchor="b">
            <a:normAutofit/>
          </a:bodyPr>
          <a:lstStyle/>
          <a:p>
            <a:r>
              <a:rPr lang="en-US" sz="3500" kern="1200">
                <a:solidFill>
                  <a:srgbClr val="000000"/>
                </a:solidFill>
                <a:latin typeface="+mj-lt"/>
                <a:ea typeface="+mj-ea"/>
                <a:cs typeface="+mj-cs"/>
              </a:rPr>
              <a:t>The Speed of Change</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A2038D0-B7BD-4168-9AED-6D3A53785AFF}"/>
                  </a:ext>
                </a:extLst>
              </p14:cNvPr>
              <p14:cNvContentPartPr/>
              <p14:nvPr/>
            </p14:nvContentPartPr>
            <p14:xfrm>
              <a:off x="-2057775" y="1066335"/>
              <a:ext cx="360" cy="360"/>
            </p14:xfrm>
          </p:contentPart>
        </mc:Choice>
        <mc:Fallback xmlns="">
          <p:pic>
            <p:nvPicPr>
              <p:cNvPr id="16" name="Ink 15">
                <a:extLst>
                  <a:ext uri="{FF2B5EF4-FFF2-40B4-BE49-F238E27FC236}">
                    <a16:creationId xmlns:a16="http://schemas.microsoft.com/office/drawing/2014/main" id="{2A2038D0-B7BD-4168-9AED-6D3A53785AFF}"/>
                  </a:ext>
                </a:extLst>
              </p:cNvPr>
              <p:cNvPicPr/>
              <p:nvPr/>
            </p:nvPicPr>
            <p:blipFill>
              <a:blip r:embed="rId4"/>
              <a:stretch>
                <a:fillRect/>
              </a:stretch>
            </p:blipFill>
            <p:spPr>
              <a:xfrm>
                <a:off x="-2093775" y="10303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3AA8914C-0FD4-4C85-8F63-87BBB3EA15F8}"/>
                  </a:ext>
                </a:extLst>
              </p14:cNvPr>
              <p14:cNvContentPartPr/>
              <p14:nvPr/>
            </p14:nvContentPartPr>
            <p14:xfrm>
              <a:off x="-2172255" y="2790375"/>
              <a:ext cx="360" cy="360"/>
            </p14:xfrm>
          </p:contentPart>
        </mc:Choice>
        <mc:Fallback xmlns="">
          <p:pic>
            <p:nvPicPr>
              <p:cNvPr id="17" name="Ink 16">
                <a:extLst>
                  <a:ext uri="{FF2B5EF4-FFF2-40B4-BE49-F238E27FC236}">
                    <a16:creationId xmlns:a16="http://schemas.microsoft.com/office/drawing/2014/main" id="{3AA8914C-0FD4-4C85-8F63-87BBB3EA15F8}"/>
                  </a:ext>
                </a:extLst>
              </p:cNvPr>
              <p:cNvPicPr/>
              <p:nvPr/>
            </p:nvPicPr>
            <p:blipFill>
              <a:blip r:embed="rId6"/>
              <a:stretch>
                <a:fillRect/>
              </a:stretch>
            </p:blipFill>
            <p:spPr>
              <a:xfrm>
                <a:off x="-2189895" y="2772375"/>
                <a:ext cx="36000" cy="36000"/>
              </a:xfrm>
              <a:prstGeom prst="rect">
                <a:avLst/>
              </a:prstGeom>
            </p:spPr>
          </p:pic>
        </mc:Fallback>
      </mc:AlternateContent>
      <p:sp>
        <p:nvSpPr>
          <p:cNvPr id="19" name="Arrow: Down 18">
            <a:extLst>
              <a:ext uri="{FF2B5EF4-FFF2-40B4-BE49-F238E27FC236}">
                <a16:creationId xmlns:a16="http://schemas.microsoft.com/office/drawing/2014/main" id="{E547CE36-3207-47B3-BE66-8710B90ED202}"/>
              </a:ext>
            </a:extLst>
          </p:cNvPr>
          <p:cNvSpPr/>
          <p:nvPr/>
        </p:nvSpPr>
        <p:spPr>
          <a:xfrm rot="14497846" flipH="1" flipV="1">
            <a:off x="6410378" y="100044"/>
            <a:ext cx="1973580" cy="26677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4BF797B-4420-4FDB-B922-ED56F026E57E}"/>
              </a:ext>
            </a:extLst>
          </p:cNvPr>
          <p:cNvSpPr txBox="1"/>
          <p:nvPr/>
        </p:nvSpPr>
        <p:spPr>
          <a:xfrm>
            <a:off x="191282" y="169970"/>
            <a:ext cx="2667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Eric “Astro” Teller’s Graph</a:t>
            </a:r>
          </a:p>
        </p:txBody>
      </p:sp>
      <p:sp>
        <p:nvSpPr>
          <p:cNvPr id="25" name="Rectangle 24">
            <a:extLst>
              <a:ext uri="{FF2B5EF4-FFF2-40B4-BE49-F238E27FC236}">
                <a16:creationId xmlns:a16="http://schemas.microsoft.com/office/drawing/2014/main" id="{F240F59C-7707-4E1B-9BC9-B8D3416BF573}"/>
              </a:ext>
            </a:extLst>
          </p:cNvPr>
          <p:cNvSpPr/>
          <p:nvPr/>
        </p:nvSpPr>
        <p:spPr>
          <a:xfrm>
            <a:off x="4606401" y="4992225"/>
            <a:ext cx="4572000" cy="807080"/>
          </a:xfrm>
          <a:prstGeom prst="rect">
            <a:avLst/>
          </a:prstGeom>
        </p:spPr>
        <p:txBody>
          <a:bodyPr>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http://www.medspeed.com/?p=2254</a:t>
            </a:r>
          </a:p>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US" sz="18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89330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583FE9-01F2-4307-A73E-DB6B8B256E0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 Learning Environment</a:t>
            </a:r>
          </a:p>
        </p:txBody>
      </p:sp>
      <p:sp>
        <p:nvSpPr>
          <p:cNvPr id="6" name="Content Placeholder 5">
            <a:extLst>
              <a:ext uri="{FF2B5EF4-FFF2-40B4-BE49-F238E27FC236}">
                <a16:creationId xmlns:a16="http://schemas.microsoft.com/office/drawing/2014/main" id="{2CF9C25A-0DDC-42D6-8325-559463DEF5B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Fail fast and mindfully</a:t>
            </a:r>
          </a:p>
          <a:p>
            <a:r>
              <a:rPr lang="en-US" dirty="0">
                <a:latin typeface="Arial" panose="020B0604020202020204" pitchFamily="34" charset="0"/>
                <a:cs typeface="Arial" panose="020B0604020202020204" pitchFamily="34" charset="0"/>
              </a:rPr>
              <a:t>Premortems</a:t>
            </a:r>
          </a:p>
          <a:p>
            <a:r>
              <a:rPr lang="en-US" dirty="0">
                <a:latin typeface="Arial" panose="020B0604020202020204" pitchFamily="34" charset="0"/>
                <a:cs typeface="Arial" panose="020B0604020202020204" pitchFamily="34" charset="0"/>
              </a:rPr>
              <a:t>Brain Trust</a:t>
            </a:r>
          </a:p>
          <a:p>
            <a:r>
              <a:rPr lang="en-US" dirty="0">
                <a:latin typeface="Arial" panose="020B0604020202020204" pitchFamily="34" charset="0"/>
                <a:cs typeface="Arial" panose="020B0604020202020204" pitchFamily="34" charset="0"/>
              </a:rPr>
              <a:t>Red Teams</a:t>
            </a:r>
          </a:p>
          <a:p>
            <a:r>
              <a:rPr lang="en-US" dirty="0">
                <a:latin typeface="Arial" panose="020B0604020202020204" pitchFamily="34" charset="0"/>
                <a:cs typeface="Arial" panose="020B0604020202020204" pitchFamily="34" charset="0"/>
              </a:rPr>
              <a:t>After-Action-Reviews</a:t>
            </a:r>
          </a:p>
        </p:txBody>
      </p:sp>
    </p:spTree>
    <p:extLst>
      <p:ext uri="{BB962C8B-B14F-4D97-AF65-F5344CB8AC3E}">
        <p14:creationId xmlns:p14="http://schemas.microsoft.com/office/powerpoint/2010/main" val="4069751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Contact Information"/>
          <p:cNvSpPr txBox="1">
            <a:spLocks noGrp="1"/>
          </p:cNvSpPr>
          <p:nvPr>
            <p:ph type="title" idx="4294967295"/>
          </p:nvPr>
        </p:nvSpPr>
        <p:spPr>
          <a:xfrm>
            <a:off x="1371600" y="1587500"/>
            <a:ext cx="7772400" cy="1143000"/>
          </a:xfrm>
          <a:prstGeom prst="rect">
            <a:avLst/>
          </a:prstGeom>
        </p:spPr>
        <p:txBody>
          <a:bodyPr vert="horz" lIns="45719" tIns="45719" rIns="45719" bIns="45719" rtlCol="0" anchor="ctr">
            <a:normAutofit/>
          </a:bodyPr>
          <a:lstStyle>
            <a:lvl1pPr defTabSz="1300480">
              <a:defRPr sz="6200">
                <a:latin typeface="Arial Unicode MS"/>
                <a:ea typeface="Arial Unicode MS"/>
                <a:cs typeface="Arial Unicode MS"/>
                <a:sym typeface="Arial Unicode MS"/>
              </a:defRPr>
            </a:lvl1pPr>
          </a:lstStyle>
          <a:p>
            <a:r>
              <a:rPr sz="6000" dirty="0"/>
              <a:t>Contact Information</a:t>
            </a:r>
          </a:p>
        </p:txBody>
      </p:sp>
      <p:sp>
        <p:nvSpPr>
          <p:cNvPr id="901" name="Beth Roome…"/>
          <p:cNvSpPr txBox="1">
            <a:spLocks noGrp="1"/>
          </p:cNvSpPr>
          <p:nvPr>
            <p:ph type="body" idx="4294967295"/>
          </p:nvPr>
        </p:nvSpPr>
        <p:spPr>
          <a:xfrm>
            <a:off x="762000" y="3529013"/>
            <a:ext cx="8382000" cy="3048000"/>
          </a:xfrm>
          <a:prstGeom prst="rect">
            <a:avLst/>
          </a:prstGeom>
        </p:spPr>
        <p:txBody>
          <a:bodyPr vert="horz" lIns="45719" tIns="45719" rIns="45719" bIns="45719" rtlCol="0" anchor="t">
            <a:normAutofit/>
          </a:bodyPr>
          <a:lstStyle/>
          <a:p>
            <a:pPr marL="342888" indent="-342888" defTabSz="914367">
              <a:spcBef>
                <a:spcPts val="562"/>
              </a:spcBef>
              <a:buNone/>
              <a:defRPr sz="3400">
                <a:latin typeface="Arial Unicode MS"/>
                <a:ea typeface="Arial Unicode MS"/>
                <a:cs typeface="Arial Unicode MS"/>
                <a:sym typeface="Arial Unicode MS"/>
              </a:defRPr>
            </a:pPr>
            <a:r>
              <a:rPr sz="3600" dirty="0"/>
              <a:t>Beth Roome</a:t>
            </a:r>
          </a:p>
          <a:p>
            <a:pPr marL="342888" indent="-342888" defTabSz="914367">
              <a:spcBef>
                <a:spcPts val="562"/>
              </a:spcBef>
              <a:buNone/>
              <a:defRPr sz="3400">
                <a:latin typeface="Arial Unicode MS"/>
                <a:ea typeface="Arial Unicode MS"/>
                <a:cs typeface="Arial Unicode MS"/>
                <a:sym typeface="Arial Unicode MS"/>
              </a:defRPr>
            </a:pPr>
            <a:r>
              <a:rPr lang="en-US" sz="3000" b="1" i="1" dirty="0">
                <a:solidFill>
                  <a:srgbClr val="002060"/>
                </a:solidFill>
              </a:rPr>
              <a:t>Switchback Institute </a:t>
            </a:r>
          </a:p>
          <a:p>
            <a:pPr marL="342888" indent="-342888" defTabSz="914367">
              <a:spcBef>
                <a:spcPts val="562"/>
              </a:spcBef>
              <a:buNone/>
              <a:defRPr sz="3400">
                <a:latin typeface="Arial Unicode MS"/>
                <a:ea typeface="Arial Unicode MS"/>
                <a:cs typeface="Arial Unicode MS"/>
                <a:sym typeface="Arial Unicode MS"/>
              </a:defRPr>
            </a:pPr>
            <a:r>
              <a:rPr lang="en-US" sz="3000" dirty="0"/>
              <a:t>info</a:t>
            </a:r>
            <a:r>
              <a:rPr sz="3000" dirty="0"/>
              <a:t>@</a:t>
            </a:r>
            <a:r>
              <a:rPr lang="en-US" sz="3000" dirty="0"/>
              <a:t>switchbackinstitute</a:t>
            </a:r>
            <a:r>
              <a:rPr sz="3000" dirty="0"/>
              <a:t>.co</a:t>
            </a:r>
            <a:r>
              <a:rPr lang="en-US" sz="3000" dirty="0"/>
              <a:t>m</a:t>
            </a:r>
            <a:endParaRPr sz="3000" dirty="0"/>
          </a:p>
          <a:p>
            <a:pPr marL="342888" indent="-342888" defTabSz="914367">
              <a:spcBef>
                <a:spcPts val="562"/>
              </a:spcBef>
              <a:buNone/>
              <a:defRPr sz="3400">
                <a:latin typeface="Arial Unicode MS"/>
                <a:ea typeface="Arial Unicode MS"/>
                <a:cs typeface="Arial Unicode MS"/>
                <a:sym typeface="Arial Unicode MS"/>
              </a:defRPr>
            </a:pPr>
            <a:r>
              <a:rPr sz="3000" dirty="0"/>
              <a:t>303-5</a:t>
            </a:r>
            <a:r>
              <a:rPr lang="en-US" sz="3000" dirty="0"/>
              <a:t>94-8953</a:t>
            </a:r>
            <a:endParaRPr sz="3000" dirty="0"/>
          </a:p>
        </p:txBody>
      </p:sp>
      <p:grpSp>
        <p:nvGrpSpPr>
          <p:cNvPr id="5" name="Group 4">
            <a:extLst>
              <a:ext uri="{FF2B5EF4-FFF2-40B4-BE49-F238E27FC236}">
                <a16:creationId xmlns:a16="http://schemas.microsoft.com/office/drawing/2014/main" id="{3CAA1B67-D62C-40D5-B0F4-A2A79EA6AD39}"/>
              </a:ext>
            </a:extLst>
          </p:cNvPr>
          <p:cNvGrpSpPr/>
          <p:nvPr/>
        </p:nvGrpSpPr>
        <p:grpSpPr>
          <a:xfrm>
            <a:off x="4648199" y="4375028"/>
            <a:ext cx="4864447" cy="2390663"/>
            <a:chOff x="6086475" y="5862328"/>
            <a:chExt cx="6918325" cy="3400054"/>
          </a:xfrm>
        </p:grpSpPr>
        <p:pic>
          <p:nvPicPr>
            <p:cNvPr id="3" name="Picture 2">
              <a:extLst>
                <a:ext uri="{FF2B5EF4-FFF2-40B4-BE49-F238E27FC236}">
                  <a16:creationId xmlns:a16="http://schemas.microsoft.com/office/drawing/2014/main" id="{4A14BD59-5C6F-4D70-87D0-C90DFEFC3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293" y="5862328"/>
              <a:ext cx="5479148" cy="3024286"/>
            </a:xfrm>
            <a:prstGeom prst="rect">
              <a:avLst/>
            </a:prstGeom>
          </p:spPr>
        </p:pic>
        <p:sp>
          <p:nvSpPr>
            <p:cNvPr id="4" name="TextBox 3">
              <a:extLst>
                <a:ext uri="{FF2B5EF4-FFF2-40B4-BE49-F238E27FC236}">
                  <a16:creationId xmlns:a16="http://schemas.microsoft.com/office/drawing/2014/main" id="{B6E2C5DB-5B06-4F7F-BF2B-EC4B2CE60B90}"/>
                </a:ext>
              </a:extLst>
            </p:cNvPr>
            <p:cNvSpPr txBox="1"/>
            <p:nvPr/>
          </p:nvSpPr>
          <p:spPr>
            <a:xfrm>
              <a:off x="6086475" y="8773312"/>
              <a:ext cx="6918325" cy="4890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342888" indent="-342888" defTabSz="914367">
                <a:spcBef>
                  <a:spcPts val="562"/>
                </a:spcBef>
                <a:defRPr sz="3400">
                  <a:latin typeface="Arial Unicode MS"/>
                  <a:ea typeface="Arial Unicode MS"/>
                  <a:cs typeface="Arial Unicode MS"/>
                  <a:sym typeface="Arial Unicode MS"/>
                </a:defRPr>
              </a:pPr>
              <a:r>
                <a:rPr lang="en-US" sz="1266" dirty="0"/>
                <a:t>Strategies for Optimal Performance and Enhanced Resilience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hubspot.net/hub/126289/file-329555845-jpg/images/b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220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153400" y="219760"/>
            <a:ext cx="783895" cy="770839"/>
            <a:chOff x="2770188" y="1379537"/>
            <a:chExt cx="6746876" cy="6321428"/>
          </a:xfrm>
        </p:grpSpPr>
        <p:sp>
          <p:nvSpPr>
            <p:cNvPr id="4" name="Shape 851"/>
            <p:cNvSpPr/>
            <p:nvPr/>
          </p:nvSpPr>
          <p:spPr>
            <a:xfrm>
              <a:off x="2770188" y="1379537"/>
              <a:ext cx="6746876" cy="63214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round/>
            </a:ln>
          </p:spPr>
          <p:txBody>
            <a:bodyPr lIns="0" tIns="0" rIns="0" bIns="0"/>
            <a:lstStyle/>
            <a:p>
              <a:pPr algn="r">
                <a:defRPr sz="2400"/>
              </a:pPr>
              <a:endParaRPr sz="2400" kern="0">
                <a:solidFill>
                  <a:sysClr val="windowText" lastClr="000000"/>
                </a:solidFill>
                <a:latin typeface="Avenir Roman"/>
                <a:sym typeface="Avenir Roman"/>
              </a:endParaRPr>
            </a:p>
          </p:txBody>
        </p:sp>
        <p:grpSp>
          <p:nvGrpSpPr>
            <p:cNvPr id="5" name="Group 858"/>
            <p:cNvGrpSpPr/>
            <p:nvPr/>
          </p:nvGrpSpPr>
          <p:grpSpPr>
            <a:xfrm>
              <a:off x="3529012" y="2122488"/>
              <a:ext cx="5230813" cy="4833937"/>
              <a:chOff x="0" y="0"/>
              <a:chExt cx="5230812" cy="4833935"/>
            </a:xfrm>
          </p:grpSpPr>
          <p:sp>
            <p:nvSpPr>
              <p:cNvPr id="6" name="Shape 855"/>
              <p:cNvSpPr/>
              <p:nvPr/>
            </p:nvSpPr>
            <p:spPr>
              <a:xfrm>
                <a:off x="-1" y="0"/>
                <a:ext cx="5230814" cy="48339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606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7" name="Shape 856"/>
              <p:cNvSpPr/>
              <p:nvPr/>
            </p:nvSpPr>
            <p:spPr>
              <a:xfrm>
                <a:off x="833436" y="752474"/>
                <a:ext cx="3487739" cy="3263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3B3B3"/>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sp>
            <p:nvSpPr>
              <p:cNvPr id="8" name="Shape 857"/>
              <p:cNvSpPr/>
              <p:nvPr/>
            </p:nvSpPr>
            <p:spPr>
              <a:xfrm>
                <a:off x="1668462" y="1557336"/>
                <a:ext cx="1838325" cy="1639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9525" cap="flat">
                <a:solidFill>
                  <a:srgbClr val="000000"/>
                </a:solidFill>
                <a:prstDash val="solid"/>
                <a:round/>
              </a:ln>
              <a:effectLst/>
            </p:spPr>
            <p:txBody>
              <a:bodyPr wrap="square" lIns="0" tIns="0" rIns="0" bIns="0" numCol="1" anchor="t">
                <a:noAutofit/>
              </a:bodyPr>
              <a:lstStyle/>
              <a:p>
                <a:pPr algn="r">
                  <a:defRPr sz="2400"/>
                </a:pPr>
                <a:endParaRPr sz="2400" kern="0">
                  <a:solidFill>
                    <a:sysClr val="windowText" lastClr="000000"/>
                  </a:solidFill>
                  <a:latin typeface="Avenir Roman"/>
                  <a:sym typeface="Avenir Roman"/>
                </a:endParaRPr>
              </a:p>
            </p:txBody>
          </p:sp>
        </p:grpSp>
      </p:grpSp>
    </p:spTree>
    <p:extLst>
      <p:ext uri="{BB962C8B-B14F-4D97-AF65-F5344CB8AC3E}">
        <p14:creationId xmlns:p14="http://schemas.microsoft.com/office/powerpoint/2010/main" val="68814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520A22-483F-4BF3-A518-883865EDA9A6}"/>
              </a:ext>
            </a:extLst>
          </p:cNvPr>
          <p:cNvSpPr>
            <a:spLocks noGrp="1"/>
          </p:cNvSpPr>
          <p:nvPr>
            <p:ph type="title"/>
          </p:nvPr>
        </p:nvSpPr>
        <p:spPr>
          <a:xfrm>
            <a:off x="720090" y="5419725"/>
            <a:ext cx="7703820" cy="936626"/>
          </a:xfrm>
        </p:spPr>
        <p:txBody>
          <a:bodyPr vert="horz" lIns="91440" tIns="45720" rIns="91440" bIns="45720" rtlCol="0" anchor="ctr">
            <a:normAutofit/>
          </a:bodyPr>
          <a:lstStyle/>
          <a:p>
            <a:pPr algn="ctr"/>
            <a:r>
              <a:rPr lang="en-US" sz="3500">
                <a:solidFill>
                  <a:schemeClr val="tx1">
                    <a:lumMod val="75000"/>
                    <a:lumOff val="25000"/>
                  </a:schemeClr>
                </a:solidFill>
              </a:rPr>
              <a:t>Black or White</a:t>
            </a:r>
          </a:p>
        </p:txBody>
      </p:sp>
      <p:sp>
        <p:nvSpPr>
          <p:cNvPr id="137"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990600"/>
            <a:ext cx="770382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free images snowstorm">
            <a:extLst>
              <a:ext uri="{FF2B5EF4-FFF2-40B4-BE49-F238E27FC236}">
                <a16:creationId xmlns:a16="http://schemas.microsoft.com/office/drawing/2014/main" id="{4BFBE928-C838-46C6-BDB7-FBF399E5A1C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329" r="2" b="2"/>
          <a:stretch/>
        </p:blipFill>
        <p:spPr bwMode="auto">
          <a:xfrm>
            <a:off x="961263" y="1309878"/>
            <a:ext cx="7221474" cy="36667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3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899741-8AEC-408B-BF5E-6B317C4B2021}"/>
              </a:ext>
            </a:extLst>
          </p:cNvPr>
          <p:cNvSpPr>
            <a:spLocks noGrp="1"/>
          </p:cNvSpPr>
          <p:nvPr>
            <p:ph type="title"/>
          </p:nvPr>
        </p:nvSpPr>
        <p:spPr>
          <a:xfrm>
            <a:off x="720090" y="5419725"/>
            <a:ext cx="7703820" cy="936626"/>
          </a:xfrm>
        </p:spPr>
        <p:txBody>
          <a:bodyPr vert="horz" lIns="91440" tIns="45720" rIns="91440" bIns="45720" rtlCol="0" anchor="ctr">
            <a:normAutofit/>
          </a:bodyPr>
          <a:lstStyle/>
          <a:p>
            <a:pPr algn="ctr"/>
            <a:r>
              <a:rPr lang="en-US" sz="3500">
                <a:solidFill>
                  <a:schemeClr val="tx1">
                    <a:lumMod val="75000"/>
                    <a:lumOff val="25000"/>
                  </a:schemeClr>
                </a:solidFill>
              </a:rPr>
              <a:t>Up or Down</a:t>
            </a:r>
          </a:p>
        </p:txBody>
      </p:sp>
      <p:sp>
        <p:nvSpPr>
          <p:cNvPr id="137"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990600"/>
            <a:ext cx="770382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free images sky">
            <a:extLst>
              <a:ext uri="{FF2B5EF4-FFF2-40B4-BE49-F238E27FC236}">
                <a16:creationId xmlns:a16="http://schemas.microsoft.com/office/drawing/2014/main" id="{DB1D3E9D-9530-4C19-9681-5A0B3F30BB8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1883"/>
          <a:stretch/>
        </p:blipFill>
        <p:spPr bwMode="auto">
          <a:xfrm>
            <a:off x="961263" y="1309878"/>
            <a:ext cx="7221474" cy="36667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40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2071</Words>
  <Application>Microsoft Office PowerPoint</Application>
  <PresentationFormat>On-screen Show (4:3)</PresentationFormat>
  <Paragraphs>329</Paragraphs>
  <Slides>65</Slides>
  <Notes>31</Notes>
  <HiddenSlides>0</HiddenSlides>
  <MMClips>1</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65</vt:i4>
      </vt:variant>
    </vt:vector>
  </HeadingPairs>
  <TitlesOfParts>
    <vt:vector size="87" baseType="lpstr">
      <vt:lpstr>Arial</vt:lpstr>
      <vt:lpstr>Arial Unicode MS</vt:lpstr>
      <vt:lpstr>Avenir Roman</vt:lpstr>
      <vt:lpstr>Calibri</vt:lpstr>
      <vt:lpstr>Calibri Light</vt:lpstr>
      <vt:lpstr>Comic Sans MS</vt:lpstr>
      <vt:lpstr>Consolas</vt:lpstr>
      <vt:lpstr>Corbel</vt:lpstr>
      <vt:lpstr>Helvetica</vt:lpstr>
      <vt:lpstr>Times New Roman</vt:lpstr>
      <vt:lpstr>Times New Roman Bold</vt:lpstr>
      <vt:lpstr>Wingdings</vt:lpstr>
      <vt:lpstr>Office Theme</vt:lpstr>
      <vt:lpstr>Custom Design</vt:lpstr>
      <vt:lpstr>Default Design</vt:lpstr>
      <vt:lpstr>1_Office Theme</vt:lpstr>
      <vt:lpstr>2_Default Design</vt:lpstr>
      <vt:lpstr>2_Office Theme</vt:lpstr>
      <vt:lpstr>1_Default</vt:lpstr>
      <vt:lpstr>3_Default Design</vt:lpstr>
      <vt:lpstr>4_Office Theme</vt:lpstr>
      <vt:lpstr>4_Default Design</vt:lpstr>
      <vt:lpstr>Superheroes and Survival Strategies</vt:lpstr>
      <vt:lpstr>PowerPoint Presentation</vt:lpstr>
      <vt:lpstr>PowerPoint Presentation</vt:lpstr>
      <vt:lpstr>PowerPoint Presentation</vt:lpstr>
      <vt:lpstr>PowerPoint Presentation</vt:lpstr>
      <vt:lpstr>PowerPoint Presentation</vt:lpstr>
      <vt:lpstr>PowerPoint Presentation</vt:lpstr>
      <vt:lpstr>Black or White</vt:lpstr>
      <vt:lpstr>Up or Down</vt:lpstr>
      <vt:lpstr>Sweet or Sour</vt:lpstr>
      <vt:lpstr>Hot or Cold</vt:lpstr>
      <vt:lpstr>Safe or Threatening</vt:lpstr>
      <vt:lpstr>Speed</vt:lpstr>
      <vt:lpstr>Recall</vt:lpstr>
      <vt:lpstr>Thinking Pathways</vt:lpstr>
      <vt:lpstr>Perfection is Attainable</vt:lpstr>
      <vt:lpstr>Self-care is selfish.</vt:lpstr>
      <vt:lpstr>Emotions = Weakness</vt:lpstr>
      <vt:lpstr>8 Components of Resilience</vt:lpstr>
      <vt:lpstr>Hardiness</vt:lpstr>
      <vt:lpstr>Challenge</vt:lpstr>
      <vt:lpstr>Commitment</vt:lpstr>
      <vt:lpstr>Control</vt:lpstr>
      <vt:lpstr>Control (Internal Locus)</vt:lpstr>
      <vt:lpstr>PowerPoint Presentation</vt:lpstr>
      <vt:lpstr>Resilience is increased when utilizing the locus of control most appropriate to the situation.</vt:lpstr>
      <vt:lpstr>Flexibility</vt:lpstr>
      <vt:lpstr>Mindfulness</vt:lpstr>
      <vt:lpstr>Map and Amplify Resources</vt:lpstr>
      <vt:lpstr>Planning and Practice</vt:lpstr>
      <vt:lpstr>Richard “Rick” Rescorla</vt:lpstr>
      <vt:lpstr>Decision Making</vt:lpstr>
      <vt:lpstr>What’s Likely?</vt:lpstr>
      <vt:lpstr>Financial and  Other Important Documents</vt:lpstr>
      <vt:lpstr>Communication  Plan</vt:lpstr>
      <vt:lpstr>Limits</vt:lpstr>
      <vt:lpstr>Balance</vt:lpstr>
      <vt:lpstr>Family and Friends </vt:lpstr>
      <vt:lpstr>A Tale of 2 Parents</vt:lpstr>
      <vt:lpstr>PowerPoint Presentation</vt:lpstr>
      <vt:lpstr>Caffeine &amp; Alcohol  Decrease it!</vt:lpstr>
      <vt:lpstr>Sleep – Increase it!</vt:lpstr>
      <vt:lpstr>Nutrition Balance it!</vt:lpstr>
      <vt:lpstr>Exercise Do it!</vt:lpstr>
      <vt:lpstr>Time-Outs - 20 Minutes</vt:lpstr>
      <vt:lpstr>Leisure - Enjoy it!</vt:lpstr>
      <vt:lpstr>Expectations – Keep them Realistic</vt:lpstr>
      <vt:lpstr>Perceptions  Be Gentle</vt:lpstr>
      <vt:lpstr>Challenges – Talk About them</vt:lpstr>
      <vt:lpstr>Humor – Laugh…a lot!</vt:lpstr>
      <vt:lpstr>Organizational Resilience</vt:lpstr>
      <vt:lpstr>PowerPoint Presentation</vt:lpstr>
      <vt:lpstr>Why are they asking the question?</vt:lpstr>
      <vt:lpstr>Why are these numbers so low?</vt:lpstr>
      <vt:lpstr>What’s the employee mindset?</vt:lpstr>
      <vt:lpstr>Imagine if the workforce in your organization was fully engaged…</vt:lpstr>
      <vt:lpstr>Optimal Performance How do you recognize it? </vt:lpstr>
      <vt:lpstr>Optimal Performance  Tenure x Talent x Engagement</vt:lpstr>
      <vt:lpstr>PowerPoint Presentation</vt:lpstr>
      <vt:lpstr>Challenges</vt:lpstr>
      <vt:lpstr>Drivers of Resilience</vt:lpstr>
      <vt:lpstr>Steps Leadership Can Take</vt:lpstr>
      <vt:lpstr>The Speed of Change</vt:lpstr>
      <vt:lpstr>A Learning Environment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Survival: Tools for Thriving in High-Impact Work</dc:title>
  <dc:creator>Beth Roome</dc:creator>
  <cp:lastModifiedBy>Beth Roome</cp:lastModifiedBy>
  <cp:revision>27</cp:revision>
  <dcterms:created xsi:type="dcterms:W3CDTF">2019-04-15T04:40:17Z</dcterms:created>
  <dcterms:modified xsi:type="dcterms:W3CDTF">2019-05-06T01:42:20Z</dcterms:modified>
</cp:coreProperties>
</file>