
<file path=[Content_Types].xml><?xml version="1.0" encoding="utf-8"?>
<Types xmlns="http://schemas.openxmlformats.org/package/2006/content-types">
  <Default Extension="bin" ContentType="image/unknown"/>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embeddings/oleObject1.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embeddings/oleObject2.bin" ContentType="application/vnd.openxmlformats-officedocument.oleObject"/>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3.xml" ContentType="application/vnd.openxmlformats-officedocument.presentationml.tags+xml"/>
  <Override PartName="/ppt/notesSlides/notesSlide22.xml" ContentType="application/vnd.openxmlformats-officedocument.presentationml.notesSlide+xml"/>
  <Override PartName="/ppt/embeddings/oleObject3.bin" ContentType="application/vnd.openxmlformats-officedocument.oleObject"/>
  <Override PartName="/ppt/notesSlides/notesSlide23.xml" ContentType="application/vnd.openxmlformats-officedocument.presentationml.notesSlide+xml"/>
  <Override PartName="/ppt/tags/tag4.xml" ContentType="application/vnd.openxmlformats-officedocument.presentationml.tags+xml"/>
  <Override PartName="/ppt/notesSlides/notesSlide24.xml" ContentType="application/vnd.openxmlformats-officedocument.presentationml.notesSlide+xml"/>
  <Override PartName="/ppt/embeddings/oleObject4.bin" ContentType="application/vnd.openxmlformats-officedocument.oleObject"/>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5.xml" ContentType="application/vnd.openxmlformats-officedocument.presentationml.tags+xml"/>
  <Override PartName="/ppt/notesSlides/notesSlide27.xml" ContentType="application/vnd.openxmlformats-officedocument.presentationml.notesSlide+xml"/>
  <Override PartName="/ppt/embeddings/oleObject5.bin" ContentType="application/vnd.openxmlformats-officedocument.oleObject"/>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862" r:id="rId4"/>
  </p:sldMasterIdLst>
  <p:notesMasterIdLst>
    <p:notesMasterId r:id="rId50"/>
  </p:notesMasterIdLst>
  <p:handoutMasterIdLst>
    <p:handoutMasterId r:id="rId51"/>
  </p:handoutMasterIdLst>
  <p:sldIdLst>
    <p:sldId id="327" r:id="rId5"/>
    <p:sldId id="384" r:id="rId6"/>
    <p:sldId id="354" r:id="rId7"/>
    <p:sldId id="355" r:id="rId8"/>
    <p:sldId id="356" r:id="rId9"/>
    <p:sldId id="357" r:id="rId10"/>
    <p:sldId id="389" r:id="rId11"/>
    <p:sldId id="388" r:id="rId12"/>
    <p:sldId id="390" r:id="rId13"/>
    <p:sldId id="269" r:id="rId14"/>
    <p:sldId id="391" r:id="rId15"/>
    <p:sldId id="397" r:id="rId16"/>
    <p:sldId id="393" r:id="rId17"/>
    <p:sldId id="345" r:id="rId18"/>
    <p:sldId id="403" r:id="rId19"/>
    <p:sldId id="360" r:id="rId20"/>
    <p:sldId id="408" r:id="rId21"/>
    <p:sldId id="349" r:id="rId22"/>
    <p:sldId id="351" r:id="rId23"/>
    <p:sldId id="395" r:id="rId24"/>
    <p:sldId id="363" r:id="rId25"/>
    <p:sldId id="396" r:id="rId26"/>
    <p:sldId id="412" r:id="rId27"/>
    <p:sldId id="411" r:id="rId28"/>
    <p:sldId id="364" r:id="rId29"/>
    <p:sldId id="399" r:id="rId30"/>
    <p:sldId id="370" r:id="rId31"/>
    <p:sldId id="413" r:id="rId32"/>
    <p:sldId id="362" r:id="rId33"/>
    <p:sldId id="407" r:id="rId34"/>
    <p:sldId id="346" r:id="rId35"/>
    <p:sldId id="400" r:id="rId36"/>
    <p:sldId id="401" r:id="rId37"/>
    <p:sldId id="402" r:id="rId38"/>
    <p:sldId id="373" r:id="rId39"/>
    <p:sldId id="404" r:id="rId40"/>
    <p:sldId id="376" r:id="rId41"/>
    <p:sldId id="385" r:id="rId42"/>
    <p:sldId id="410" r:id="rId43"/>
    <p:sldId id="394" r:id="rId44"/>
    <p:sldId id="372" r:id="rId45"/>
    <p:sldId id="378" r:id="rId46"/>
    <p:sldId id="10235" r:id="rId47"/>
    <p:sldId id="409" r:id="rId48"/>
    <p:sldId id="398"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2160" userDrawn="1">
          <p15:clr>
            <a:srgbClr val="A4A3A4"/>
          </p15:clr>
        </p15:guide>
        <p15:guide id="5" pos="190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7FEF"/>
    <a:srgbClr val="BFBFBF"/>
    <a:srgbClr val="E6E6E6"/>
    <a:srgbClr val="808080"/>
    <a:srgbClr val="C3D7FE"/>
    <a:srgbClr val="A8E8E2"/>
    <a:srgbClr val="F8E19A"/>
    <a:srgbClr val="FFBFAC"/>
    <a:srgbClr val="FFA3C2"/>
    <a:srgbClr val="E377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64" autoAdjust="0"/>
    <p:restoredTop sz="96357" autoAdjust="0"/>
  </p:normalViewPr>
  <p:slideViewPr>
    <p:cSldViewPr snapToGrid="0">
      <p:cViewPr varScale="1">
        <p:scale>
          <a:sx n="99" d="100"/>
          <a:sy n="99" d="100"/>
        </p:scale>
        <p:origin x="102" y="96"/>
      </p:cViewPr>
      <p:guideLst>
        <p:guide orient="horz" pos="2160"/>
        <p:guide pos="1908"/>
      </p:guideLst>
    </p:cSldViewPr>
  </p:slideViewPr>
  <p:notesTextViewPr>
    <p:cViewPr>
      <p:scale>
        <a:sx n="3" d="2"/>
        <a:sy n="3" d="2"/>
      </p:scale>
      <p:origin x="0" y="0"/>
    </p:cViewPr>
  </p:notesTextViewPr>
  <p:sorterViewPr>
    <p:cViewPr>
      <p:scale>
        <a:sx n="130" d="100"/>
        <a:sy n="130" d="100"/>
      </p:scale>
      <p:origin x="0" y="0"/>
    </p:cViewPr>
  </p:sorterViewPr>
  <p:notesViewPr>
    <p:cSldViewPr snapToGrid="0" showGuides="1">
      <p:cViewPr varScale="1">
        <p:scale>
          <a:sx n="84" d="100"/>
          <a:sy n="84" d="100"/>
        </p:scale>
        <p:origin x="1932"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4EDC9E-4752-4497-A09E-908076A1A390}"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2DEBED99-44FD-4D2B-9230-B0A6771E4643}">
      <dgm:prSet/>
      <dgm:spPr/>
      <dgm:t>
        <a:bodyPr/>
        <a:lstStyle/>
        <a:p>
          <a:r>
            <a:rPr lang="en-US" dirty="0"/>
            <a:t>You may not know if an error was involved </a:t>
          </a:r>
        </a:p>
      </dgm:t>
    </dgm:pt>
    <dgm:pt modelId="{1986D3DB-B05B-42ED-AA80-0673F23DACD6}" type="parTrans" cxnId="{A2891041-F9EE-49AE-8A67-F3B85A03227F}">
      <dgm:prSet/>
      <dgm:spPr/>
      <dgm:t>
        <a:bodyPr/>
        <a:lstStyle/>
        <a:p>
          <a:endParaRPr lang="en-US"/>
        </a:p>
      </dgm:t>
    </dgm:pt>
    <dgm:pt modelId="{7853C690-1B17-4836-809D-D77FCB0320F3}" type="sibTrans" cxnId="{A2891041-F9EE-49AE-8A67-F3B85A03227F}">
      <dgm:prSet/>
      <dgm:spPr/>
      <dgm:t>
        <a:bodyPr/>
        <a:lstStyle/>
        <a:p>
          <a:endParaRPr lang="en-US" dirty="0"/>
        </a:p>
      </dgm:t>
    </dgm:pt>
    <dgm:pt modelId="{6BC93844-98B8-4199-A3B9-B9DC6C35D56A}">
      <dgm:prSet/>
      <dgm:spPr/>
      <dgm:t>
        <a:bodyPr/>
        <a:lstStyle/>
        <a:p>
          <a:r>
            <a:rPr lang="en-US" dirty="0"/>
            <a:t>You will likely not know the exact cause of the error if one was made</a:t>
          </a:r>
        </a:p>
      </dgm:t>
    </dgm:pt>
    <dgm:pt modelId="{CB00C2B7-DD33-46F6-BFD4-92FE2E1D405B}" type="parTrans" cxnId="{FC111A7A-717D-4DCC-8EF2-96A012ED25C2}">
      <dgm:prSet/>
      <dgm:spPr/>
      <dgm:t>
        <a:bodyPr/>
        <a:lstStyle/>
        <a:p>
          <a:endParaRPr lang="en-US"/>
        </a:p>
      </dgm:t>
    </dgm:pt>
    <dgm:pt modelId="{998F9455-E676-4EC8-9891-D349CF399033}" type="sibTrans" cxnId="{FC111A7A-717D-4DCC-8EF2-96A012ED25C2}">
      <dgm:prSet/>
      <dgm:spPr/>
      <dgm:t>
        <a:bodyPr/>
        <a:lstStyle/>
        <a:p>
          <a:endParaRPr lang="en-US" dirty="0"/>
        </a:p>
      </dgm:t>
    </dgm:pt>
    <dgm:pt modelId="{F78F9B7B-3603-4522-8D7E-BA47CB978AE5}">
      <dgm:prSet/>
      <dgm:spPr/>
      <dgm:t>
        <a:bodyPr/>
        <a:lstStyle/>
        <a:p>
          <a:r>
            <a:rPr lang="en-US" dirty="0"/>
            <a:t>You may not know what, if any, injuries are a direct result of an error</a:t>
          </a:r>
        </a:p>
      </dgm:t>
    </dgm:pt>
    <dgm:pt modelId="{E3EDB973-8080-46D1-9C9E-F0A7330C6DCA}" type="parTrans" cxnId="{90F93C1E-90C5-408E-A930-E3B731397B54}">
      <dgm:prSet/>
      <dgm:spPr/>
      <dgm:t>
        <a:bodyPr/>
        <a:lstStyle/>
        <a:p>
          <a:endParaRPr lang="en-US"/>
        </a:p>
      </dgm:t>
    </dgm:pt>
    <dgm:pt modelId="{EA6CAE27-0EB5-492C-968F-5D0FC2E99E55}" type="sibTrans" cxnId="{90F93C1E-90C5-408E-A930-E3B731397B54}">
      <dgm:prSet/>
      <dgm:spPr/>
      <dgm:t>
        <a:bodyPr/>
        <a:lstStyle/>
        <a:p>
          <a:endParaRPr lang="en-US" dirty="0"/>
        </a:p>
      </dgm:t>
    </dgm:pt>
    <dgm:pt modelId="{6B12CAFD-452D-4B7F-A49F-5EEA4F7D041D}">
      <dgm:prSet/>
      <dgm:spPr/>
      <dgm:t>
        <a:bodyPr/>
        <a:lstStyle/>
        <a:p>
          <a:r>
            <a:rPr lang="en-US" dirty="0"/>
            <a:t>Honesty with the resident often involves saying you don’t know all the answers yet, but as information becomes available, you will discuss it with them. </a:t>
          </a:r>
        </a:p>
      </dgm:t>
    </dgm:pt>
    <dgm:pt modelId="{B78B5FA2-E46D-4171-A201-6B8B780ABD4A}" type="parTrans" cxnId="{85D47575-8599-490C-833E-126384536F67}">
      <dgm:prSet/>
      <dgm:spPr/>
      <dgm:t>
        <a:bodyPr/>
        <a:lstStyle/>
        <a:p>
          <a:endParaRPr lang="en-US"/>
        </a:p>
      </dgm:t>
    </dgm:pt>
    <dgm:pt modelId="{0AADA52B-AA34-4ABE-958E-47374C75D085}" type="sibTrans" cxnId="{85D47575-8599-490C-833E-126384536F67}">
      <dgm:prSet/>
      <dgm:spPr/>
      <dgm:t>
        <a:bodyPr/>
        <a:lstStyle/>
        <a:p>
          <a:endParaRPr lang="en-US"/>
        </a:p>
      </dgm:t>
    </dgm:pt>
    <dgm:pt modelId="{297F65CB-9221-4A5D-9505-E68E98F0A177}" type="pres">
      <dgm:prSet presAssocID="{414EDC9E-4752-4497-A09E-908076A1A390}" presName="outerComposite" presStyleCnt="0">
        <dgm:presLayoutVars>
          <dgm:chMax val="5"/>
          <dgm:dir/>
          <dgm:resizeHandles val="exact"/>
        </dgm:presLayoutVars>
      </dgm:prSet>
      <dgm:spPr/>
    </dgm:pt>
    <dgm:pt modelId="{C8C9417C-53A1-4E72-A625-665D59E2923F}" type="pres">
      <dgm:prSet presAssocID="{414EDC9E-4752-4497-A09E-908076A1A390}" presName="dummyMaxCanvas" presStyleCnt="0">
        <dgm:presLayoutVars/>
      </dgm:prSet>
      <dgm:spPr/>
    </dgm:pt>
    <dgm:pt modelId="{6CFFF955-5B35-4CF7-96AA-D87ACCF8D176}" type="pres">
      <dgm:prSet presAssocID="{414EDC9E-4752-4497-A09E-908076A1A390}" presName="FourNodes_1" presStyleLbl="node1" presStyleIdx="0" presStyleCnt="4">
        <dgm:presLayoutVars>
          <dgm:bulletEnabled val="1"/>
        </dgm:presLayoutVars>
      </dgm:prSet>
      <dgm:spPr/>
    </dgm:pt>
    <dgm:pt modelId="{9904AA91-5A85-4522-B7E4-4558B3A5BF08}" type="pres">
      <dgm:prSet presAssocID="{414EDC9E-4752-4497-A09E-908076A1A390}" presName="FourNodes_2" presStyleLbl="node1" presStyleIdx="1" presStyleCnt="4">
        <dgm:presLayoutVars>
          <dgm:bulletEnabled val="1"/>
        </dgm:presLayoutVars>
      </dgm:prSet>
      <dgm:spPr/>
    </dgm:pt>
    <dgm:pt modelId="{17153A55-27DA-46D2-BCAB-705CEAEE912D}" type="pres">
      <dgm:prSet presAssocID="{414EDC9E-4752-4497-A09E-908076A1A390}" presName="FourNodes_3" presStyleLbl="node1" presStyleIdx="2" presStyleCnt="4">
        <dgm:presLayoutVars>
          <dgm:bulletEnabled val="1"/>
        </dgm:presLayoutVars>
      </dgm:prSet>
      <dgm:spPr/>
    </dgm:pt>
    <dgm:pt modelId="{2DA12D19-EEBA-4006-AB91-DDC30E576830}" type="pres">
      <dgm:prSet presAssocID="{414EDC9E-4752-4497-A09E-908076A1A390}" presName="FourNodes_4" presStyleLbl="node1" presStyleIdx="3" presStyleCnt="4">
        <dgm:presLayoutVars>
          <dgm:bulletEnabled val="1"/>
        </dgm:presLayoutVars>
      </dgm:prSet>
      <dgm:spPr/>
    </dgm:pt>
    <dgm:pt modelId="{CED6F273-95A9-4407-861B-B1EC6DD374EC}" type="pres">
      <dgm:prSet presAssocID="{414EDC9E-4752-4497-A09E-908076A1A390}" presName="FourConn_1-2" presStyleLbl="fgAccFollowNode1" presStyleIdx="0" presStyleCnt="3">
        <dgm:presLayoutVars>
          <dgm:bulletEnabled val="1"/>
        </dgm:presLayoutVars>
      </dgm:prSet>
      <dgm:spPr/>
    </dgm:pt>
    <dgm:pt modelId="{F5DD0FD6-6CF3-493E-A9A2-E68E58CFA6E1}" type="pres">
      <dgm:prSet presAssocID="{414EDC9E-4752-4497-A09E-908076A1A390}" presName="FourConn_2-3" presStyleLbl="fgAccFollowNode1" presStyleIdx="1" presStyleCnt="3">
        <dgm:presLayoutVars>
          <dgm:bulletEnabled val="1"/>
        </dgm:presLayoutVars>
      </dgm:prSet>
      <dgm:spPr/>
    </dgm:pt>
    <dgm:pt modelId="{B3DFD5AB-4ECF-4FA5-A390-7873299AD867}" type="pres">
      <dgm:prSet presAssocID="{414EDC9E-4752-4497-A09E-908076A1A390}" presName="FourConn_3-4" presStyleLbl="fgAccFollowNode1" presStyleIdx="2" presStyleCnt="3">
        <dgm:presLayoutVars>
          <dgm:bulletEnabled val="1"/>
        </dgm:presLayoutVars>
      </dgm:prSet>
      <dgm:spPr/>
    </dgm:pt>
    <dgm:pt modelId="{D18F4C21-3BEE-44D1-A8F1-5FEDA1DB33B4}" type="pres">
      <dgm:prSet presAssocID="{414EDC9E-4752-4497-A09E-908076A1A390}" presName="FourNodes_1_text" presStyleLbl="node1" presStyleIdx="3" presStyleCnt="4">
        <dgm:presLayoutVars>
          <dgm:bulletEnabled val="1"/>
        </dgm:presLayoutVars>
      </dgm:prSet>
      <dgm:spPr/>
    </dgm:pt>
    <dgm:pt modelId="{FB0AD468-7DC4-4675-88C7-DCEED3F1D05F}" type="pres">
      <dgm:prSet presAssocID="{414EDC9E-4752-4497-A09E-908076A1A390}" presName="FourNodes_2_text" presStyleLbl="node1" presStyleIdx="3" presStyleCnt="4">
        <dgm:presLayoutVars>
          <dgm:bulletEnabled val="1"/>
        </dgm:presLayoutVars>
      </dgm:prSet>
      <dgm:spPr/>
    </dgm:pt>
    <dgm:pt modelId="{C779ECC6-EA68-4038-B74F-14293262A11C}" type="pres">
      <dgm:prSet presAssocID="{414EDC9E-4752-4497-A09E-908076A1A390}" presName="FourNodes_3_text" presStyleLbl="node1" presStyleIdx="3" presStyleCnt="4">
        <dgm:presLayoutVars>
          <dgm:bulletEnabled val="1"/>
        </dgm:presLayoutVars>
      </dgm:prSet>
      <dgm:spPr/>
    </dgm:pt>
    <dgm:pt modelId="{5FD5AE56-7D7C-47A2-A7C5-9462DE87DF79}" type="pres">
      <dgm:prSet presAssocID="{414EDC9E-4752-4497-A09E-908076A1A390}" presName="FourNodes_4_text" presStyleLbl="node1" presStyleIdx="3" presStyleCnt="4">
        <dgm:presLayoutVars>
          <dgm:bulletEnabled val="1"/>
        </dgm:presLayoutVars>
      </dgm:prSet>
      <dgm:spPr/>
    </dgm:pt>
  </dgm:ptLst>
  <dgm:cxnLst>
    <dgm:cxn modelId="{90F93C1E-90C5-408E-A930-E3B731397B54}" srcId="{414EDC9E-4752-4497-A09E-908076A1A390}" destId="{F78F9B7B-3603-4522-8D7E-BA47CB978AE5}" srcOrd="2" destOrd="0" parTransId="{E3EDB973-8080-46D1-9C9E-F0A7330C6DCA}" sibTransId="{EA6CAE27-0EB5-492C-968F-5D0FC2E99E55}"/>
    <dgm:cxn modelId="{F1527B36-CF11-4542-96E1-CC8ADD52D097}" type="presOf" srcId="{998F9455-E676-4EC8-9891-D349CF399033}" destId="{F5DD0FD6-6CF3-493E-A9A2-E68E58CFA6E1}" srcOrd="0" destOrd="0" presId="urn:microsoft.com/office/officeart/2005/8/layout/vProcess5"/>
    <dgm:cxn modelId="{F9EB315D-5C7D-4BA5-9592-28128037C994}" type="presOf" srcId="{2DEBED99-44FD-4D2B-9230-B0A6771E4643}" destId="{D18F4C21-3BEE-44D1-A8F1-5FEDA1DB33B4}" srcOrd="1" destOrd="0" presId="urn:microsoft.com/office/officeart/2005/8/layout/vProcess5"/>
    <dgm:cxn modelId="{A2891041-F9EE-49AE-8A67-F3B85A03227F}" srcId="{414EDC9E-4752-4497-A09E-908076A1A390}" destId="{2DEBED99-44FD-4D2B-9230-B0A6771E4643}" srcOrd="0" destOrd="0" parTransId="{1986D3DB-B05B-42ED-AA80-0673F23DACD6}" sibTransId="{7853C690-1B17-4836-809D-D77FCB0320F3}"/>
    <dgm:cxn modelId="{48736A41-6CE8-44E9-9893-7B6A994FAD8D}" type="presOf" srcId="{F78F9B7B-3603-4522-8D7E-BA47CB978AE5}" destId="{17153A55-27DA-46D2-BCAB-705CEAEE912D}" srcOrd="0" destOrd="0" presId="urn:microsoft.com/office/officeart/2005/8/layout/vProcess5"/>
    <dgm:cxn modelId="{8A50A852-8F76-40B7-A773-0E336330A771}" type="presOf" srcId="{F78F9B7B-3603-4522-8D7E-BA47CB978AE5}" destId="{C779ECC6-EA68-4038-B74F-14293262A11C}" srcOrd="1" destOrd="0" presId="urn:microsoft.com/office/officeart/2005/8/layout/vProcess5"/>
    <dgm:cxn modelId="{3F5E2953-A50B-499F-B48B-58504B87B017}" type="presOf" srcId="{6B12CAFD-452D-4B7F-A49F-5EEA4F7D041D}" destId="{5FD5AE56-7D7C-47A2-A7C5-9462DE87DF79}" srcOrd="1" destOrd="0" presId="urn:microsoft.com/office/officeart/2005/8/layout/vProcess5"/>
    <dgm:cxn modelId="{A9D3B153-D978-4B06-A579-63E61A6A1872}" type="presOf" srcId="{7853C690-1B17-4836-809D-D77FCB0320F3}" destId="{CED6F273-95A9-4407-861B-B1EC6DD374EC}" srcOrd="0" destOrd="0" presId="urn:microsoft.com/office/officeart/2005/8/layout/vProcess5"/>
    <dgm:cxn modelId="{85D47575-8599-490C-833E-126384536F67}" srcId="{414EDC9E-4752-4497-A09E-908076A1A390}" destId="{6B12CAFD-452D-4B7F-A49F-5EEA4F7D041D}" srcOrd="3" destOrd="0" parTransId="{B78B5FA2-E46D-4171-A201-6B8B780ABD4A}" sibTransId="{0AADA52B-AA34-4ABE-958E-47374C75D085}"/>
    <dgm:cxn modelId="{FC111A7A-717D-4DCC-8EF2-96A012ED25C2}" srcId="{414EDC9E-4752-4497-A09E-908076A1A390}" destId="{6BC93844-98B8-4199-A3B9-B9DC6C35D56A}" srcOrd="1" destOrd="0" parTransId="{CB00C2B7-DD33-46F6-BFD4-92FE2E1D405B}" sibTransId="{998F9455-E676-4EC8-9891-D349CF399033}"/>
    <dgm:cxn modelId="{383D5A84-F43F-47BF-A0A2-0BEA32DD1532}" type="presOf" srcId="{6B12CAFD-452D-4B7F-A49F-5EEA4F7D041D}" destId="{2DA12D19-EEBA-4006-AB91-DDC30E576830}" srcOrd="0" destOrd="0" presId="urn:microsoft.com/office/officeart/2005/8/layout/vProcess5"/>
    <dgm:cxn modelId="{2406DF90-6CE3-4119-83AE-2663220D2972}" type="presOf" srcId="{414EDC9E-4752-4497-A09E-908076A1A390}" destId="{297F65CB-9221-4A5D-9505-E68E98F0A177}" srcOrd="0" destOrd="0" presId="urn:microsoft.com/office/officeart/2005/8/layout/vProcess5"/>
    <dgm:cxn modelId="{C7C99399-C730-40E4-9065-B5A5652222A8}" type="presOf" srcId="{2DEBED99-44FD-4D2B-9230-B0A6771E4643}" destId="{6CFFF955-5B35-4CF7-96AA-D87ACCF8D176}" srcOrd="0" destOrd="0" presId="urn:microsoft.com/office/officeart/2005/8/layout/vProcess5"/>
    <dgm:cxn modelId="{424804AC-5510-47A8-A244-3F3DD3A81A36}" type="presOf" srcId="{6BC93844-98B8-4199-A3B9-B9DC6C35D56A}" destId="{9904AA91-5A85-4522-B7E4-4558B3A5BF08}" srcOrd="0" destOrd="0" presId="urn:microsoft.com/office/officeart/2005/8/layout/vProcess5"/>
    <dgm:cxn modelId="{50AAA8C3-4E5A-473D-A806-8AD35B8B83A4}" type="presOf" srcId="{EA6CAE27-0EB5-492C-968F-5D0FC2E99E55}" destId="{B3DFD5AB-4ECF-4FA5-A390-7873299AD867}" srcOrd="0" destOrd="0" presId="urn:microsoft.com/office/officeart/2005/8/layout/vProcess5"/>
    <dgm:cxn modelId="{651134E2-90D0-406B-8900-98B9EE300E7A}" type="presOf" srcId="{6BC93844-98B8-4199-A3B9-B9DC6C35D56A}" destId="{FB0AD468-7DC4-4675-88C7-DCEED3F1D05F}" srcOrd="1" destOrd="0" presId="urn:microsoft.com/office/officeart/2005/8/layout/vProcess5"/>
    <dgm:cxn modelId="{36C504FC-893A-4B18-946A-1EF864CFEEDB}" type="presParOf" srcId="{297F65CB-9221-4A5D-9505-E68E98F0A177}" destId="{C8C9417C-53A1-4E72-A625-665D59E2923F}" srcOrd="0" destOrd="0" presId="urn:microsoft.com/office/officeart/2005/8/layout/vProcess5"/>
    <dgm:cxn modelId="{BFC8AE83-0DE5-43C6-85F4-0102271A8245}" type="presParOf" srcId="{297F65CB-9221-4A5D-9505-E68E98F0A177}" destId="{6CFFF955-5B35-4CF7-96AA-D87ACCF8D176}" srcOrd="1" destOrd="0" presId="urn:microsoft.com/office/officeart/2005/8/layout/vProcess5"/>
    <dgm:cxn modelId="{B920C474-CF25-42AF-B1DB-C893A8DAC455}" type="presParOf" srcId="{297F65CB-9221-4A5D-9505-E68E98F0A177}" destId="{9904AA91-5A85-4522-B7E4-4558B3A5BF08}" srcOrd="2" destOrd="0" presId="urn:microsoft.com/office/officeart/2005/8/layout/vProcess5"/>
    <dgm:cxn modelId="{7BBBCFC4-9864-4B75-A2FF-35ADB226D68B}" type="presParOf" srcId="{297F65CB-9221-4A5D-9505-E68E98F0A177}" destId="{17153A55-27DA-46D2-BCAB-705CEAEE912D}" srcOrd="3" destOrd="0" presId="urn:microsoft.com/office/officeart/2005/8/layout/vProcess5"/>
    <dgm:cxn modelId="{8D486718-8316-486F-A5B1-6EA1DDF19D8C}" type="presParOf" srcId="{297F65CB-9221-4A5D-9505-E68E98F0A177}" destId="{2DA12D19-EEBA-4006-AB91-DDC30E576830}" srcOrd="4" destOrd="0" presId="urn:microsoft.com/office/officeart/2005/8/layout/vProcess5"/>
    <dgm:cxn modelId="{20A5167E-7741-4DD7-8BDC-D683BA0D52AD}" type="presParOf" srcId="{297F65CB-9221-4A5D-9505-E68E98F0A177}" destId="{CED6F273-95A9-4407-861B-B1EC6DD374EC}" srcOrd="5" destOrd="0" presId="urn:microsoft.com/office/officeart/2005/8/layout/vProcess5"/>
    <dgm:cxn modelId="{D8163AF8-65B3-4631-B38D-392D69CA09B8}" type="presParOf" srcId="{297F65CB-9221-4A5D-9505-E68E98F0A177}" destId="{F5DD0FD6-6CF3-493E-A9A2-E68E58CFA6E1}" srcOrd="6" destOrd="0" presId="urn:microsoft.com/office/officeart/2005/8/layout/vProcess5"/>
    <dgm:cxn modelId="{9F5BB352-A2EB-4131-9CCC-8D9CA1979443}" type="presParOf" srcId="{297F65CB-9221-4A5D-9505-E68E98F0A177}" destId="{B3DFD5AB-4ECF-4FA5-A390-7873299AD867}" srcOrd="7" destOrd="0" presId="urn:microsoft.com/office/officeart/2005/8/layout/vProcess5"/>
    <dgm:cxn modelId="{BF3A520F-31E2-4CD5-904F-BFE9F224DC17}" type="presParOf" srcId="{297F65CB-9221-4A5D-9505-E68E98F0A177}" destId="{D18F4C21-3BEE-44D1-A8F1-5FEDA1DB33B4}" srcOrd="8" destOrd="0" presId="urn:microsoft.com/office/officeart/2005/8/layout/vProcess5"/>
    <dgm:cxn modelId="{108D097C-E0BF-4F17-818E-95833FF70A6E}" type="presParOf" srcId="{297F65CB-9221-4A5D-9505-E68E98F0A177}" destId="{FB0AD468-7DC4-4675-88C7-DCEED3F1D05F}" srcOrd="9" destOrd="0" presId="urn:microsoft.com/office/officeart/2005/8/layout/vProcess5"/>
    <dgm:cxn modelId="{967FD052-3F78-4602-BF5F-42CE12941B04}" type="presParOf" srcId="{297F65CB-9221-4A5D-9505-E68E98F0A177}" destId="{C779ECC6-EA68-4038-B74F-14293262A11C}" srcOrd="10" destOrd="0" presId="urn:microsoft.com/office/officeart/2005/8/layout/vProcess5"/>
    <dgm:cxn modelId="{13A2EF80-5AB0-4611-B342-45D09B8E1E4B}" type="presParOf" srcId="{297F65CB-9221-4A5D-9505-E68E98F0A177}" destId="{5FD5AE56-7D7C-47A2-A7C5-9462DE87DF79}"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0E93E9-FF95-40BF-A976-663904A087C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739DE81-93F7-496D-99B0-626BC6A835B0}">
      <dgm:prSet/>
      <dgm:spPr/>
      <dgm:t>
        <a:bodyPr anchor="ctr"/>
        <a:lstStyle/>
        <a:p>
          <a:r>
            <a:rPr lang="en-US" dirty="0"/>
            <a:t>Not planned for; source of disappointment</a:t>
          </a:r>
        </a:p>
      </dgm:t>
    </dgm:pt>
    <dgm:pt modelId="{B72E3FD3-61B2-4E62-B7F8-D2C0BF23E523}" type="parTrans" cxnId="{C1722EAF-D6C5-4287-A406-F9965413C5A7}">
      <dgm:prSet/>
      <dgm:spPr/>
      <dgm:t>
        <a:bodyPr/>
        <a:lstStyle/>
        <a:p>
          <a:endParaRPr lang="en-US"/>
        </a:p>
      </dgm:t>
    </dgm:pt>
    <dgm:pt modelId="{5B1B37DF-0427-4D4B-889A-938FADAA511F}" type="sibTrans" cxnId="{C1722EAF-D6C5-4287-A406-F9965413C5A7}">
      <dgm:prSet/>
      <dgm:spPr/>
      <dgm:t>
        <a:bodyPr/>
        <a:lstStyle/>
        <a:p>
          <a:endParaRPr lang="en-US"/>
        </a:p>
      </dgm:t>
    </dgm:pt>
    <dgm:pt modelId="{1F98DC8C-19E3-4D00-B44A-3427732FB0EB}">
      <dgm:prSet/>
      <dgm:spPr/>
      <dgm:t>
        <a:bodyPr anchor="ctr"/>
        <a:lstStyle/>
        <a:p>
          <a:r>
            <a:rPr lang="en-US" dirty="0"/>
            <a:t>May or may not be a result of error</a:t>
          </a:r>
        </a:p>
      </dgm:t>
    </dgm:pt>
    <dgm:pt modelId="{038FAED4-D999-415B-A736-CD8E8F114E9D}" type="parTrans" cxnId="{E195510B-0E12-46B3-ABAE-30F81CC98E3D}">
      <dgm:prSet/>
      <dgm:spPr/>
      <dgm:t>
        <a:bodyPr/>
        <a:lstStyle/>
        <a:p>
          <a:endParaRPr lang="en-US"/>
        </a:p>
      </dgm:t>
    </dgm:pt>
    <dgm:pt modelId="{7CC6B7EF-8786-469F-9632-E10EEC78BA66}" type="sibTrans" cxnId="{E195510B-0E12-46B3-ABAE-30F81CC98E3D}">
      <dgm:prSet/>
      <dgm:spPr/>
      <dgm:t>
        <a:bodyPr/>
        <a:lstStyle/>
        <a:p>
          <a:endParaRPr lang="en-US"/>
        </a:p>
      </dgm:t>
    </dgm:pt>
    <dgm:pt modelId="{93D126BC-9E5A-422D-A376-04776A6FEA59}">
      <dgm:prSet/>
      <dgm:spPr/>
      <dgm:t>
        <a:bodyPr anchor="ctr"/>
        <a:lstStyle/>
        <a:p>
          <a:r>
            <a:rPr lang="en-US" dirty="0"/>
            <a:t>May have been discussed as a possible outcome during the informed consent process</a:t>
          </a:r>
        </a:p>
      </dgm:t>
    </dgm:pt>
    <dgm:pt modelId="{D9074D59-A409-4B01-A225-C4F375370CD2}" type="parTrans" cxnId="{2C1B2191-87AA-41AB-8882-36C78506B119}">
      <dgm:prSet/>
      <dgm:spPr/>
      <dgm:t>
        <a:bodyPr/>
        <a:lstStyle/>
        <a:p>
          <a:endParaRPr lang="en-US"/>
        </a:p>
      </dgm:t>
    </dgm:pt>
    <dgm:pt modelId="{A4223049-85AD-4F86-960F-64388896BB91}" type="sibTrans" cxnId="{2C1B2191-87AA-41AB-8882-36C78506B119}">
      <dgm:prSet/>
      <dgm:spPr/>
      <dgm:t>
        <a:bodyPr/>
        <a:lstStyle/>
        <a:p>
          <a:endParaRPr lang="en-US"/>
        </a:p>
      </dgm:t>
    </dgm:pt>
    <dgm:pt modelId="{26EFF6D8-1B1E-4D0B-BAC8-D88B664D9A22}">
      <dgm:prSet/>
      <dgm:spPr/>
      <dgm:t>
        <a:bodyPr anchor="ctr"/>
        <a:lstStyle/>
        <a:p>
          <a:r>
            <a:rPr lang="en-US" dirty="0"/>
            <a:t>May be difficult to determine exact cause</a:t>
          </a:r>
        </a:p>
      </dgm:t>
    </dgm:pt>
    <dgm:pt modelId="{E68DF62A-7B71-4324-B1F6-3B3BA325AA8D}" type="parTrans" cxnId="{DC408EA9-1172-42A7-A429-DDA70217609C}">
      <dgm:prSet/>
      <dgm:spPr/>
      <dgm:t>
        <a:bodyPr/>
        <a:lstStyle/>
        <a:p>
          <a:endParaRPr lang="en-US"/>
        </a:p>
      </dgm:t>
    </dgm:pt>
    <dgm:pt modelId="{3DFD7E13-FD37-4F9E-9370-1B85339346CA}" type="sibTrans" cxnId="{DC408EA9-1172-42A7-A429-DDA70217609C}">
      <dgm:prSet/>
      <dgm:spPr/>
      <dgm:t>
        <a:bodyPr/>
        <a:lstStyle/>
        <a:p>
          <a:endParaRPr lang="en-US"/>
        </a:p>
      </dgm:t>
    </dgm:pt>
    <dgm:pt modelId="{D8FD6268-A099-4812-B6B8-2FDE078C8449}">
      <dgm:prSet/>
      <dgm:spPr/>
      <dgm:t>
        <a:bodyPr anchor="ctr"/>
        <a:lstStyle/>
        <a:p>
          <a:r>
            <a:rPr lang="en-US" dirty="0"/>
            <a:t>ALWAYS warrants a discussion with the resident/family</a:t>
          </a:r>
        </a:p>
      </dgm:t>
    </dgm:pt>
    <dgm:pt modelId="{E7D1278D-7B54-408E-8424-E54063786860}" type="parTrans" cxnId="{B97E0D14-3339-417B-AFDD-74E49DC82417}">
      <dgm:prSet/>
      <dgm:spPr/>
      <dgm:t>
        <a:bodyPr/>
        <a:lstStyle/>
        <a:p>
          <a:endParaRPr lang="en-US"/>
        </a:p>
      </dgm:t>
    </dgm:pt>
    <dgm:pt modelId="{68A451D4-94AC-4611-8426-65E168A24C8C}" type="sibTrans" cxnId="{B97E0D14-3339-417B-AFDD-74E49DC82417}">
      <dgm:prSet/>
      <dgm:spPr/>
      <dgm:t>
        <a:bodyPr/>
        <a:lstStyle/>
        <a:p>
          <a:endParaRPr lang="en-US"/>
        </a:p>
      </dgm:t>
    </dgm:pt>
    <dgm:pt modelId="{52D889A0-07EF-4A5C-A731-BB5CB3B1FC8C}" type="pres">
      <dgm:prSet presAssocID="{520E93E9-FF95-40BF-A976-663904A087C7}" presName="vert0" presStyleCnt="0">
        <dgm:presLayoutVars>
          <dgm:dir/>
          <dgm:animOne val="branch"/>
          <dgm:animLvl val="lvl"/>
        </dgm:presLayoutVars>
      </dgm:prSet>
      <dgm:spPr/>
    </dgm:pt>
    <dgm:pt modelId="{96FCA836-0A3E-436D-A570-1FFB43946C57}" type="pres">
      <dgm:prSet presAssocID="{9739DE81-93F7-496D-99B0-626BC6A835B0}" presName="thickLine" presStyleLbl="alignNode1" presStyleIdx="0" presStyleCnt="5"/>
      <dgm:spPr/>
    </dgm:pt>
    <dgm:pt modelId="{96DD7E7E-0405-481C-B47B-1817F4C49253}" type="pres">
      <dgm:prSet presAssocID="{9739DE81-93F7-496D-99B0-626BC6A835B0}" presName="horz1" presStyleCnt="0"/>
      <dgm:spPr/>
    </dgm:pt>
    <dgm:pt modelId="{CD39DFFA-71F7-4A7E-85D8-42357B675A11}" type="pres">
      <dgm:prSet presAssocID="{9739DE81-93F7-496D-99B0-626BC6A835B0}" presName="tx1" presStyleLbl="revTx" presStyleIdx="0" presStyleCnt="5"/>
      <dgm:spPr/>
    </dgm:pt>
    <dgm:pt modelId="{BA660A04-7838-441B-8922-62918AC311AD}" type="pres">
      <dgm:prSet presAssocID="{9739DE81-93F7-496D-99B0-626BC6A835B0}" presName="vert1" presStyleCnt="0"/>
      <dgm:spPr/>
    </dgm:pt>
    <dgm:pt modelId="{B3F8ADD8-6B10-478B-9002-6C955B0381BB}" type="pres">
      <dgm:prSet presAssocID="{1F98DC8C-19E3-4D00-B44A-3427732FB0EB}" presName="thickLine" presStyleLbl="alignNode1" presStyleIdx="1" presStyleCnt="5"/>
      <dgm:spPr/>
    </dgm:pt>
    <dgm:pt modelId="{E399F40D-7570-48B1-AB54-58065D21304C}" type="pres">
      <dgm:prSet presAssocID="{1F98DC8C-19E3-4D00-B44A-3427732FB0EB}" presName="horz1" presStyleCnt="0"/>
      <dgm:spPr/>
    </dgm:pt>
    <dgm:pt modelId="{53751400-528F-4913-A03C-AD586C05AD08}" type="pres">
      <dgm:prSet presAssocID="{1F98DC8C-19E3-4D00-B44A-3427732FB0EB}" presName="tx1" presStyleLbl="revTx" presStyleIdx="1" presStyleCnt="5"/>
      <dgm:spPr/>
    </dgm:pt>
    <dgm:pt modelId="{0AE3A036-28CD-4B82-AB96-6B577EAAB467}" type="pres">
      <dgm:prSet presAssocID="{1F98DC8C-19E3-4D00-B44A-3427732FB0EB}" presName="vert1" presStyleCnt="0"/>
      <dgm:spPr/>
    </dgm:pt>
    <dgm:pt modelId="{B8EBE433-925B-4EC4-92D7-4A4B6C47E223}" type="pres">
      <dgm:prSet presAssocID="{93D126BC-9E5A-422D-A376-04776A6FEA59}" presName="thickLine" presStyleLbl="alignNode1" presStyleIdx="2" presStyleCnt="5"/>
      <dgm:spPr/>
    </dgm:pt>
    <dgm:pt modelId="{C7B0FAE4-AB68-4F88-A5A1-1969B8CECA68}" type="pres">
      <dgm:prSet presAssocID="{93D126BC-9E5A-422D-A376-04776A6FEA59}" presName="horz1" presStyleCnt="0"/>
      <dgm:spPr/>
    </dgm:pt>
    <dgm:pt modelId="{A8025AAE-E912-4E96-A580-356E75C18ACC}" type="pres">
      <dgm:prSet presAssocID="{93D126BC-9E5A-422D-A376-04776A6FEA59}" presName="tx1" presStyleLbl="revTx" presStyleIdx="2" presStyleCnt="5"/>
      <dgm:spPr/>
    </dgm:pt>
    <dgm:pt modelId="{8023C44F-BE7D-4820-B6EB-F14AAB6B12EA}" type="pres">
      <dgm:prSet presAssocID="{93D126BC-9E5A-422D-A376-04776A6FEA59}" presName="vert1" presStyleCnt="0"/>
      <dgm:spPr/>
    </dgm:pt>
    <dgm:pt modelId="{BB4331B0-EAD8-45C9-A3E1-DB8DB27546A8}" type="pres">
      <dgm:prSet presAssocID="{26EFF6D8-1B1E-4D0B-BAC8-D88B664D9A22}" presName="thickLine" presStyleLbl="alignNode1" presStyleIdx="3" presStyleCnt="5"/>
      <dgm:spPr/>
    </dgm:pt>
    <dgm:pt modelId="{D79CB33D-8A9A-4905-91B1-80DBB7B9295F}" type="pres">
      <dgm:prSet presAssocID="{26EFF6D8-1B1E-4D0B-BAC8-D88B664D9A22}" presName="horz1" presStyleCnt="0"/>
      <dgm:spPr/>
    </dgm:pt>
    <dgm:pt modelId="{2C687AA7-F98F-4D04-89E2-34C3FD91955E}" type="pres">
      <dgm:prSet presAssocID="{26EFF6D8-1B1E-4D0B-BAC8-D88B664D9A22}" presName="tx1" presStyleLbl="revTx" presStyleIdx="3" presStyleCnt="5"/>
      <dgm:spPr/>
    </dgm:pt>
    <dgm:pt modelId="{6EDF66E4-F1E4-4851-B14B-9D03CA7A8F61}" type="pres">
      <dgm:prSet presAssocID="{26EFF6D8-1B1E-4D0B-BAC8-D88B664D9A22}" presName="vert1" presStyleCnt="0"/>
      <dgm:spPr/>
    </dgm:pt>
    <dgm:pt modelId="{8D3152EE-2454-4AC3-B549-DAAE0AF5BF23}" type="pres">
      <dgm:prSet presAssocID="{D8FD6268-A099-4812-B6B8-2FDE078C8449}" presName="thickLine" presStyleLbl="alignNode1" presStyleIdx="4" presStyleCnt="5"/>
      <dgm:spPr/>
    </dgm:pt>
    <dgm:pt modelId="{C1BED856-0A30-4C15-B314-4AAE6DBC0551}" type="pres">
      <dgm:prSet presAssocID="{D8FD6268-A099-4812-B6B8-2FDE078C8449}" presName="horz1" presStyleCnt="0"/>
      <dgm:spPr/>
    </dgm:pt>
    <dgm:pt modelId="{2B656D03-B7D9-4518-8752-5BA925F95328}" type="pres">
      <dgm:prSet presAssocID="{D8FD6268-A099-4812-B6B8-2FDE078C8449}" presName="tx1" presStyleLbl="revTx" presStyleIdx="4" presStyleCnt="5"/>
      <dgm:spPr/>
    </dgm:pt>
    <dgm:pt modelId="{F4E1F9B8-4E7E-445A-99A1-4329A2BC57DD}" type="pres">
      <dgm:prSet presAssocID="{D8FD6268-A099-4812-B6B8-2FDE078C8449}" presName="vert1" presStyleCnt="0"/>
      <dgm:spPr/>
    </dgm:pt>
  </dgm:ptLst>
  <dgm:cxnLst>
    <dgm:cxn modelId="{E195510B-0E12-46B3-ABAE-30F81CC98E3D}" srcId="{520E93E9-FF95-40BF-A976-663904A087C7}" destId="{1F98DC8C-19E3-4D00-B44A-3427732FB0EB}" srcOrd="1" destOrd="0" parTransId="{038FAED4-D999-415B-A736-CD8E8F114E9D}" sibTransId="{7CC6B7EF-8786-469F-9632-E10EEC78BA66}"/>
    <dgm:cxn modelId="{B97E0D14-3339-417B-AFDD-74E49DC82417}" srcId="{520E93E9-FF95-40BF-A976-663904A087C7}" destId="{D8FD6268-A099-4812-B6B8-2FDE078C8449}" srcOrd="4" destOrd="0" parTransId="{E7D1278D-7B54-408E-8424-E54063786860}" sibTransId="{68A451D4-94AC-4611-8426-65E168A24C8C}"/>
    <dgm:cxn modelId="{9A2A4E39-2940-4DFA-8BE6-4709EC606793}" type="presOf" srcId="{93D126BC-9E5A-422D-A376-04776A6FEA59}" destId="{A8025AAE-E912-4E96-A580-356E75C18ACC}" srcOrd="0" destOrd="0" presId="urn:microsoft.com/office/officeart/2008/layout/LinedList"/>
    <dgm:cxn modelId="{2FCD5760-5EFD-4025-9CA1-DE51E0FA7308}" type="presOf" srcId="{9739DE81-93F7-496D-99B0-626BC6A835B0}" destId="{CD39DFFA-71F7-4A7E-85D8-42357B675A11}" srcOrd="0" destOrd="0" presId="urn:microsoft.com/office/officeart/2008/layout/LinedList"/>
    <dgm:cxn modelId="{4F841B8E-C090-4920-91E5-46EA69F785C5}" type="presOf" srcId="{26EFF6D8-1B1E-4D0B-BAC8-D88B664D9A22}" destId="{2C687AA7-F98F-4D04-89E2-34C3FD91955E}" srcOrd="0" destOrd="0" presId="urn:microsoft.com/office/officeart/2008/layout/LinedList"/>
    <dgm:cxn modelId="{2C1B2191-87AA-41AB-8882-36C78506B119}" srcId="{520E93E9-FF95-40BF-A976-663904A087C7}" destId="{93D126BC-9E5A-422D-A376-04776A6FEA59}" srcOrd="2" destOrd="0" parTransId="{D9074D59-A409-4B01-A225-C4F375370CD2}" sibTransId="{A4223049-85AD-4F86-960F-64388896BB91}"/>
    <dgm:cxn modelId="{DC408EA9-1172-42A7-A429-DDA70217609C}" srcId="{520E93E9-FF95-40BF-A976-663904A087C7}" destId="{26EFF6D8-1B1E-4D0B-BAC8-D88B664D9A22}" srcOrd="3" destOrd="0" parTransId="{E68DF62A-7B71-4324-B1F6-3B3BA325AA8D}" sibTransId="{3DFD7E13-FD37-4F9E-9370-1B85339346CA}"/>
    <dgm:cxn modelId="{C1722EAF-D6C5-4287-A406-F9965413C5A7}" srcId="{520E93E9-FF95-40BF-A976-663904A087C7}" destId="{9739DE81-93F7-496D-99B0-626BC6A835B0}" srcOrd="0" destOrd="0" parTransId="{B72E3FD3-61B2-4E62-B7F8-D2C0BF23E523}" sibTransId="{5B1B37DF-0427-4D4B-889A-938FADAA511F}"/>
    <dgm:cxn modelId="{6BA110CE-5EA4-4E17-AD08-4C663F1F9A3C}" type="presOf" srcId="{D8FD6268-A099-4812-B6B8-2FDE078C8449}" destId="{2B656D03-B7D9-4518-8752-5BA925F95328}" srcOrd="0" destOrd="0" presId="urn:microsoft.com/office/officeart/2008/layout/LinedList"/>
    <dgm:cxn modelId="{6913A0D1-7C89-41F3-A3DD-855C23885490}" type="presOf" srcId="{520E93E9-FF95-40BF-A976-663904A087C7}" destId="{52D889A0-07EF-4A5C-A731-BB5CB3B1FC8C}" srcOrd="0" destOrd="0" presId="urn:microsoft.com/office/officeart/2008/layout/LinedList"/>
    <dgm:cxn modelId="{907DB2E6-81D9-4316-8839-DF46E4D8EBBB}" type="presOf" srcId="{1F98DC8C-19E3-4D00-B44A-3427732FB0EB}" destId="{53751400-528F-4913-A03C-AD586C05AD08}" srcOrd="0" destOrd="0" presId="urn:microsoft.com/office/officeart/2008/layout/LinedList"/>
    <dgm:cxn modelId="{DF86A102-6B71-403D-BD9C-CDF49FD4CEE7}" type="presParOf" srcId="{52D889A0-07EF-4A5C-A731-BB5CB3B1FC8C}" destId="{96FCA836-0A3E-436D-A570-1FFB43946C57}" srcOrd="0" destOrd="0" presId="urn:microsoft.com/office/officeart/2008/layout/LinedList"/>
    <dgm:cxn modelId="{640E902A-E2C3-48EC-A0D1-1CC62550E762}" type="presParOf" srcId="{52D889A0-07EF-4A5C-A731-BB5CB3B1FC8C}" destId="{96DD7E7E-0405-481C-B47B-1817F4C49253}" srcOrd="1" destOrd="0" presId="urn:microsoft.com/office/officeart/2008/layout/LinedList"/>
    <dgm:cxn modelId="{CCCD38BD-D116-4AC5-B1AE-ED73E2F08C09}" type="presParOf" srcId="{96DD7E7E-0405-481C-B47B-1817F4C49253}" destId="{CD39DFFA-71F7-4A7E-85D8-42357B675A11}" srcOrd="0" destOrd="0" presId="urn:microsoft.com/office/officeart/2008/layout/LinedList"/>
    <dgm:cxn modelId="{1EF43404-6F1D-49E1-B4FF-C1EEF23FF07C}" type="presParOf" srcId="{96DD7E7E-0405-481C-B47B-1817F4C49253}" destId="{BA660A04-7838-441B-8922-62918AC311AD}" srcOrd="1" destOrd="0" presId="urn:microsoft.com/office/officeart/2008/layout/LinedList"/>
    <dgm:cxn modelId="{BFB9FDA3-1FFE-4634-B378-4F8A922C79AB}" type="presParOf" srcId="{52D889A0-07EF-4A5C-A731-BB5CB3B1FC8C}" destId="{B3F8ADD8-6B10-478B-9002-6C955B0381BB}" srcOrd="2" destOrd="0" presId="urn:microsoft.com/office/officeart/2008/layout/LinedList"/>
    <dgm:cxn modelId="{0B24002C-5A60-4BF1-A0CA-91879EAE7280}" type="presParOf" srcId="{52D889A0-07EF-4A5C-A731-BB5CB3B1FC8C}" destId="{E399F40D-7570-48B1-AB54-58065D21304C}" srcOrd="3" destOrd="0" presId="urn:microsoft.com/office/officeart/2008/layout/LinedList"/>
    <dgm:cxn modelId="{40682C7A-DBE1-4DFF-AB57-4A03CDB122FC}" type="presParOf" srcId="{E399F40D-7570-48B1-AB54-58065D21304C}" destId="{53751400-528F-4913-A03C-AD586C05AD08}" srcOrd="0" destOrd="0" presId="urn:microsoft.com/office/officeart/2008/layout/LinedList"/>
    <dgm:cxn modelId="{E3699512-57D0-48D3-93FC-A9F80A9B2E93}" type="presParOf" srcId="{E399F40D-7570-48B1-AB54-58065D21304C}" destId="{0AE3A036-28CD-4B82-AB96-6B577EAAB467}" srcOrd="1" destOrd="0" presId="urn:microsoft.com/office/officeart/2008/layout/LinedList"/>
    <dgm:cxn modelId="{CCBB7D80-A5EC-4C06-B198-87E341E0C2A3}" type="presParOf" srcId="{52D889A0-07EF-4A5C-A731-BB5CB3B1FC8C}" destId="{B8EBE433-925B-4EC4-92D7-4A4B6C47E223}" srcOrd="4" destOrd="0" presId="urn:microsoft.com/office/officeart/2008/layout/LinedList"/>
    <dgm:cxn modelId="{29A3EE6C-34CF-45AC-AFF9-62CFAF9BFE53}" type="presParOf" srcId="{52D889A0-07EF-4A5C-A731-BB5CB3B1FC8C}" destId="{C7B0FAE4-AB68-4F88-A5A1-1969B8CECA68}" srcOrd="5" destOrd="0" presId="urn:microsoft.com/office/officeart/2008/layout/LinedList"/>
    <dgm:cxn modelId="{784C7F50-4548-45B1-A15E-20777E83DE1A}" type="presParOf" srcId="{C7B0FAE4-AB68-4F88-A5A1-1969B8CECA68}" destId="{A8025AAE-E912-4E96-A580-356E75C18ACC}" srcOrd="0" destOrd="0" presId="urn:microsoft.com/office/officeart/2008/layout/LinedList"/>
    <dgm:cxn modelId="{34B0C142-F73E-455B-B901-BDB025CCD798}" type="presParOf" srcId="{C7B0FAE4-AB68-4F88-A5A1-1969B8CECA68}" destId="{8023C44F-BE7D-4820-B6EB-F14AAB6B12EA}" srcOrd="1" destOrd="0" presId="urn:microsoft.com/office/officeart/2008/layout/LinedList"/>
    <dgm:cxn modelId="{D8B0C642-8EBC-4436-9F2E-49EE45947351}" type="presParOf" srcId="{52D889A0-07EF-4A5C-A731-BB5CB3B1FC8C}" destId="{BB4331B0-EAD8-45C9-A3E1-DB8DB27546A8}" srcOrd="6" destOrd="0" presId="urn:microsoft.com/office/officeart/2008/layout/LinedList"/>
    <dgm:cxn modelId="{8A246BF5-9E18-4E06-8F79-C9621D27E791}" type="presParOf" srcId="{52D889A0-07EF-4A5C-A731-BB5CB3B1FC8C}" destId="{D79CB33D-8A9A-4905-91B1-80DBB7B9295F}" srcOrd="7" destOrd="0" presId="urn:microsoft.com/office/officeart/2008/layout/LinedList"/>
    <dgm:cxn modelId="{CD87FD8D-7096-494F-ABAE-08D7503492CC}" type="presParOf" srcId="{D79CB33D-8A9A-4905-91B1-80DBB7B9295F}" destId="{2C687AA7-F98F-4D04-89E2-34C3FD91955E}" srcOrd="0" destOrd="0" presId="urn:microsoft.com/office/officeart/2008/layout/LinedList"/>
    <dgm:cxn modelId="{987C6143-78DE-4AC2-9215-ED1541F7DF5D}" type="presParOf" srcId="{D79CB33D-8A9A-4905-91B1-80DBB7B9295F}" destId="{6EDF66E4-F1E4-4851-B14B-9D03CA7A8F61}" srcOrd="1" destOrd="0" presId="urn:microsoft.com/office/officeart/2008/layout/LinedList"/>
    <dgm:cxn modelId="{206D8769-ABCA-4266-B6B8-84460BD8F14A}" type="presParOf" srcId="{52D889A0-07EF-4A5C-A731-BB5CB3B1FC8C}" destId="{8D3152EE-2454-4AC3-B549-DAAE0AF5BF23}" srcOrd="8" destOrd="0" presId="urn:microsoft.com/office/officeart/2008/layout/LinedList"/>
    <dgm:cxn modelId="{56901357-D17C-46CE-9F6B-254D20069AC0}" type="presParOf" srcId="{52D889A0-07EF-4A5C-A731-BB5CB3B1FC8C}" destId="{C1BED856-0A30-4C15-B314-4AAE6DBC0551}" srcOrd="9" destOrd="0" presId="urn:microsoft.com/office/officeart/2008/layout/LinedList"/>
    <dgm:cxn modelId="{E23EBB8D-D369-4770-ACD9-67518B7D5D8E}" type="presParOf" srcId="{C1BED856-0A30-4C15-B314-4AAE6DBC0551}" destId="{2B656D03-B7D9-4518-8752-5BA925F95328}" srcOrd="0" destOrd="0" presId="urn:microsoft.com/office/officeart/2008/layout/LinedList"/>
    <dgm:cxn modelId="{7179D64F-ED68-4152-8932-1437D86DA263}" type="presParOf" srcId="{C1BED856-0A30-4C15-B314-4AAE6DBC0551}" destId="{F4E1F9B8-4E7E-445A-99A1-4329A2BC57D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0E93E9-FF95-40BF-A976-663904A087C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739DE81-93F7-496D-99B0-626BC6A835B0}">
      <dgm:prSet custT="1"/>
      <dgm:spPr/>
      <dgm:t>
        <a:bodyPr anchor="ctr"/>
        <a:lstStyle/>
        <a:p>
          <a:r>
            <a:rPr kumimoji="0" lang="en-US" sz="3200" b="0" i="0" u="none" strike="noStrike" cap="none" spc="0" normalizeH="0" baseline="0" noProof="0" dirty="0">
              <a:ln>
                <a:noFill/>
              </a:ln>
              <a:solidFill>
                <a:srgbClr val="3D3D3D"/>
              </a:solidFill>
              <a:effectLst/>
              <a:uLnTx/>
              <a:uFillTx/>
              <a:latin typeface="+mn-lt"/>
              <a:sym typeface="Gill Sans MT"/>
            </a:rPr>
            <a:t>Explain what may have occurred if known</a:t>
          </a:r>
          <a:endParaRPr lang="en-US" sz="3200" dirty="0">
            <a:latin typeface="+mn-lt"/>
          </a:endParaRPr>
        </a:p>
      </dgm:t>
    </dgm:pt>
    <dgm:pt modelId="{B72E3FD3-61B2-4E62-B7F8-D2C0BF23E523}" type="parTrans" cxnId="{C1722EAF-D6C5-4287-A406-F9965413C5A7}">
      <dgm:prSet/>
      <dgm:spPr/>
      <dgm:t>
        <a:bodyPr/>
        <a:lstStyle/>
        <a:p>
          <a:endParaRPr lang="en-US"/>
        </a:p>
      </dgm:t>
    </dgm:pt>
    <dgm:pt modelId="{5B1B37DF-0427-4D4B-889A-938FADAA511F}" type="sibTrans" cxnId="{C1722EAF-D6C5-4287-A406-F9965413C5A7}">
      <dgm:prSet/>
      <dgm:spPr/>
      <dgm:t>
        <a:bodyPr/>
        <a:lstStyle/>
        <a:p>
          <a:endParaRPr lang="en-US"/>
        </a:p>
      </dgm:t>
    </dgm:pt>
    <dgm:pt modelId="{1F98DC8C-19E3-4D00-B44A-3427732FB0EB}">
      <dgm:prSet custT="1"/>
      <dgm:spPr/>
      <dgm:t>
        <a:bodyPr anchor="ctr"/>
        <a:lstStyle/>
        <a:p>
          <a:r>
            <a:rPr kumimoji="0" lang="en-US" sz="3200" b="0" i="0" u="none" strike="noStrike" cap="none" spc="0" normalizeH="0" baseline="0" noProof="0" dirty="0">
              <a:ln>
                <a:noFill/>
              </a:ln>
              <a:solidFill>
                <a:srgbClr val="3D3D3D"/>
              </a:solidFill>
              <a:effectLst/>
              <a:uLnTx/>
              <a:uFillTx/>
              <a:latin typeface="+mn-lt"/>
              <a:sym typeface="Gill Sans MT"/>
            </a:rPr>
            <a:t>Differentiate between complications and error</a:t>
          </a:r>
          <a:endParaRPr lang="en-US" sz="3200" dirty="0">
            <a:latin typeface="+mn-lt"/>
          </a:endParaRPr>
        </a:p>
      </dgm:t>
    </dgm:pt>
    <dgm:pt modelId="{038FAED4-D999-415B-A736-CD8E8F114E9D}" type="parTrans" cxnId="{E195510B-0E12-46B3-ABAE-30F81CC98E3D}">
      <dgm:prSet/>
      <dgm:spPr/>
      <dgm:t>
        <a:bodyPr/>
        <a:lstStyle/>
        <a:p>
          <a:endParaRPr lang="en-US"/>
        </a:p>
      </dgm:t>
    </dgm:pt>
    <dgm:pt modelId="{7CC6B7EF-8786-469F-9632-E10EEC78BA66}" type="sibTrans" cxnId="{E195510B-0E12-46B3-ABAE-30F81CC98E3D}">
      <dgm:prSet/>
      <dgm:spPr/>
      <dgm:t>
        <a:bodyPr/>
        <a:lstStyle/>
        <a:p>
          <a:endParaRPr lang="en-US"/>
        </a:p>
      </dgm:t>
    </dgm:pt>
    <dgm:pt modelId="{93D126BC-9E5A-422D-A376-04776A6FEA59}">
      <dgm:prSet custT="1"/>
      <dgm:spPr/>
      <dgm:t>
        <a:bodyPr anchor="ctr"/>
        <a:lstStyle/>
        <a:p>
          <a:r>
            <a:rPr kumimoji="0" lang="en-US" sz="3200" b="0" i="0" u="none" strike="noStrike" cap="none" spc="0" normalizeH="0" baseline="0" noProof="0" dirty="0">
              <a:ln>
                <a:noFill/>
              </a:ln>
              <a:solidFill>
                <a:srgbClr val="3D3D3D"/>
              </a:solidFill>
              <a:effectLst/>
              <a:uLnTx/>
              <a:uFillTx/>
              <a:latin typeface="+mn-lt"/>
              <a:sym typeface="Gill Sans MT"/>
            </a:rPr>
            <a:t>Discuss next steps in care of the resident</a:t>
          </a:r>
          <a:endParaRPr lang="en-US" sz="3200" dirty="0">
            <a:latin typeface="+mn-lt"/>
          </a:endParaRPr>
        </a:p>
      </dgm:t>
    </dgm:pt>
    <dgm:pt modelId="{D9074D59-A409-4B01-A225-C4F375370CD2}" type="parTrans" cxnId="{2C1B2191-87AA-41AB-8882-36C78506B119}">
      <dgm:prSet/>
      <dgm:spPr/>
      <dgm:t>
        <a:bodyPr/>
        <a:lstStyle/>
        <a:p>
          <a:endParaRPr lang="en-US"/>
        </a:p>
      </dgm:t>
    </dgm:pt>
    <dgm:pt modelId="{A4223049-85AD-4F86-960F-64388896BB91}" type="sibTrans" cxnId="{2C1B2191-87AA-41AB-8882-36C78506B119}">
      <dgm:prSet/>
      <dgm:spPr/>
      <dgm:t>
        <a:bodyPr/>
        <a:lstStyle/>
        <a:p>
          <a:endParaRPr lang="en-US"/>
        </a:p>
      </dgm:t>
    </dgm:pt>
    <dgm:pt modelId="{52D889A0-07EF-4A5C-A731-BB5CB3B1FC8C}" type="pres">
      <dgm:prSet presAssocID="{520E93E9-FF95-40BF-A976-663904A087C7}" presName="vert0" presStyleCnt="0">
        <dgm:presLayoutVars>
          <dgm:dir/>
          <dgm:animOne val="branch"/>
          <dgm:animLvl val="lvl"/>
        </dgm:presLayoutVars>
      </dgm:prSet>
      <dgm:spPr/>
    </dgm:pt>
    <dgm:pt modelId="{96FCA836-0A3E-436D-A570-1FFB43946C57}" type="pres">
      <dgm:prSet presAssocID="{9739DE81-93F7-496D-99B0-626BC6A835B0}" presName="thickLine" presStyleLbl="alignNode1" presStyleIdx="0" presStyleCnt="3"/>
      <dgm:spPr/>
    </dgm:pt>
    <dgm:pt modelId="{96DD7E7E-0405-481C-B47B-1817F4C49253}" type="pres">
      <dgm:prSet presAssocID="{9739DE81-93F7-496D-99B0-626BC6A835B0}" presName="horz1" presStyleCnt="0"/>
      <dgm:spPr/>
    </dgm:pt>
    <dgm:pt modelId="{CD39DFFA-71F7-4A7E-85D8-42357B675A11}" type="pres">
      <dgm:prSet presAssocID="{9739DE81-93F7-496D-99B0-626BC6A835B0}" presName="tx1" presStyleLbl="revTx" presStyleIdx="0" presStyleCnt="3"/>
      <dgm:spPr/>
    </dgm:pt>
    <dgm:pt modelId="{BA660A04-7838-441B-8922-62918AC311AD}" type="pres">
      <dgm:prSet presAssocID="{9739DE81-93F7-496D-99B0-626BC6A835B0}" presName="vert1" presStyleCnt="0"/>
      <dgm:spPr/>
    </dgm:pt>
    <dgm:pt modelId="{B3F8ADD8-6B10-478B-9002-6C955B0381BB}" type="pres">
      <dgm:prSet presAssocID="{1F98DC8C-19E3-4D00-B44A-3427732FB0EB}" presName="thickLine" presStyleLbl="alignNode1" presStyleIdx="1" presStyleCnt="3"/>
      <dgm:spPr/>
    </dgm:pt>
    <dgm:pt modelId="{E399F40D-7570-48B1-AB54-58065D21304C}" type="pres">
      <dgm:prSet presAssocID="{1F98DC8C-19E3-4D00-B44A-3427732FB0EB}" presName="horz1" presStyleCnt="0"/>
      <dgm:spPr/>
    </dgm:pt>
    <dgm:pt modelId="{53751400-528F-4913-A03C-AD586C05AD08}" type="pres">
      <dgm:prSet presAssocID="{1F98DC8C-19E3-4D00-B44A-3427732FB0EB}" presName="tx1" presStyleLbl="revTx" presStyleIdx="1" presStyleCnt="3"/>
      <dgm:spPr/>
    </dgm:pt>
    <dgm:pt modelId="{0AE3A036-28CD-4B82-AB96-6B577EAAB467}" type="pres">
      <dgm:prSet presAssocID="{1F98DC8C-19E3-4D00-B44A-3427732FB0EB}" presName="vert1" presStyleCnt="0"/>
      <dgm:spPr/>
    </dgm:pt>
    <dgm:pt modelId="{B8EBE433-925B-4EC4-92D7-4A4B6C47E223}" type="pres">
      <dgm:prSet presAssocID="{93D126BC-9E5A-422D-A376-04776A6FEA59}" presName="thickLine" presStyleLbl="alignNode1" presStyleIdx="2" presStyleCnt="3"/>
      <dgm:spPr/>
    </dgm:pt>
    <dgm:pt modelId="{C7B0FAE4-AB68-4F88-A5A1-1969B8CECA68}" type="pres">
      <dgm:prSet presAssocID="{93D126BC-9E5A-422D-A376-04776A6FEA59}" presName="horz1" presStyleCnt="0"/>
      <dgm:spPr/>
    </dgm:pt>
    <dgm:pt modelId="{A8025AAE-E912-4E96-A580-356E75C18ACC}" type="pres">
      <dgm:prSet presAssocID="{93D126BC-9E5A-422D-A376-04776A6FEA59}" presName="tx1" presStyleLbl="revTx" presStyleIdx="2" presStyleCnt="3"/>
      <dgm:spPr/>
    </dgm:pt>
    <dgm:pt modelId="{8023C44F-BE7D-4820-B6EB-F14AAB6B12EA}" type="pres">
      <dgm:prSet presAssocID="{93D126BC-9E5A-422D-A376-04776A6FEA59}" presName="vert1" presStyleCnt="0"/>
      <dgm:spPr/>
    </dgm:pt>
  </dgm:ptLst>
  <dgm:cxnLst>
    <dgm:cxn modelId="{E195510B-0E12-46B3-ABAE-30F81CC98E3D}" srcId="{520E93E9-FF95-40BF-A976-663904A087C7}" destId="{1F98DC8C-19E3-4D00-B44A-3427732FB0EB}" srcOrd="1" destOrd="0" parTransId="{038FAED4-D999-415B-A736-CD8E8F114E9D}" sibTransId="{7CC6B7EF-8786-469F-9632-E10EEC78BA66}"/>
    <dgm:cxn modelId="{9A2A4E39-2940-4DFA-8BE6-4709EC606793}" type="presOf" srcId="{93D126BC-9E5A-422D-A376-04776A6FEA59}" destId="{A8025AAE-E912-4E96-A580-356E75C18ACC}" srcOrd="0" destOrd="0" presId="urn:microsoft.com/office/officeart/2008/layout/LinedList"/>
    <dgm:cxn modelId="{2FCD5760-5EFD-4025-9CA1-DE51E0FA7308}" type="presOf" srcId="{9739DE81-93F7-496D-99B0-626BC6A835B0}" destId="{CD39DFFA-71F7-4A7E-85D8-42357B675A11}" srcOrd="0" destOrd="0" presId="urn:microsoft.com/office/officeart/2008/layout/LinedList"/>
    <dgm:cxn modelId="{2C1B2191-87AA-41AB-8882-36C78506B119}" srcId="{520E93E9-FF95-40BF-A976-663904A087C7}" destId="{93D126BC-9E5A-422D-A376-04776A6FEA59}" srcOrd="2" destOrd="0" parTransId="{D9074D59-A409-4B01-A225-C4F375370CD2}" sibTransId="{A4223049-85AD-4F86-960F-64388896BB91}"/>
    <dgm:cxn modelId="{C1722EAF-D6C5-4287-A406-F9965413C5A7}" srcId="{520E93E9-FF95-40BF-A976-663904A087C7}" destId="{9739DE81-93F7-496D-99B0-626BC6A835B0}" srcOrd="0" destOrd="0" parTransId="{B72E3FD3-61B2-4E62-B7F8-D2C0BF23E523}" sibTransId="{5B1B37DF-0427-4D4B-889A-938FADAA511F}"/>
    <dgm:cxn modelId="{6913A0D1-7C89-41F3-A3DD-855C23885490}" type="presOf" srcId="{520E93E9-FF95-40BF-A976-663904A087C7}" destId="{52D889A0-07EF-4A5C-A731-BB5CB3B1FC8C}" srcOrd="0" destOrd="0" presId="urn:microsoft.com/office/officeart/2008/layout/LinedList"/>
    <dgm:cxn modelId="{907DB2E6-81D9-4316-8839-DF46E4D8EBBB}" type="presOf" srcId="{1F98DC8C-19E3-4D00-B44A-3427732FB0EB}" destId="{53751400-528F-4913-A03C-AD586C05AD08}" srcOrd="0" destOrd="0" presId="urn:microsoft.com/office/officeart/2008/layout/LinedList"/>
    <dgm:cxn modelId="{DF86A102-6B71-403D-BD9C-CDF49FD4CEE7}" type="presParOf" srcId="{52D889A0-07EF-4A5C-A731-BB5CB3B1FC8C}" destId="{96FCA836-0A3E-436D-A570-1FFB43946C57}" srcOrd="0" destOrd="0" presId="urn:microsoft.com/office/officeart/2008/layout/LinedList"/>
    <dgm:cxn modelId="{640E902A-E2C3-48EC-A0D1-1CC62550E762}" type="presParOf" srcId="{52D889A0-07EF-4A5C-A731-BB5CB3B1FC8C}" destId="{96DD7E7E-0405-481C-B47B-1817F4C49253}" srcOrd="1" destOrd="0" presId="urn:microsoft.com/office/officeart/2008/layout/LinedList"/>
    <dgm:cxn modelId="{CCCD38BD-D116-4AC5-B1AE-ED73E2F08C09}" type="presParOf" srcId="{96DD7E7E-0405-481C-B47B-1817F4C49253}" destId="{CD39DFFA-71F7-4A7E-85D8-42357B675A11}" srcOrd="0" destOrd="0" presId="urn:microsoft.com/office/officeart/2008/layout/LinedList"/>
    <dgm:cxn modelId="{1EF43404-6F1D-49E1-B4FF-C1EEF23FF07C}" type="presParOf" srcId="{96DD7E7E-0405-481C-B47B-1817F4C49253}" destId="{BA660A04-7838-441B-8922-62918AC311AD}" srcOrd="1" destOrd="0" presId="urn:microsoft.com/office/officeart/2008/layout/LinedList"/>
    <dgm:cxn modelId="{BFB9FDA3-1FFE-4634-B378-4F8A922C79AB}" type="presParOf" srcId="{52D889A0-07EF-4A5C-A731-BB5CB3B1FC8C}" destId="{B3F8ADD8-6B10-478B-9002-6C955B0381BB}" srcOrd="2" destOrd="0" presId="urn:microsoft.com/office/officeart/2008/layout/LinedList"/>
    <dgm:cxn modelId="{0B24002C-5A60-4BF1-A0CA-91879EAE7280}" type="presParOf" srcId="{52D889A0-07EF-4A5C-A731-BB5CB3B1FC8C}" destId="{E399F40D-7570-48B1-AB54-58065D21304C}" srcOrd="3" destOrd="0" presId="urn:microsoft.com/office/officeart/2008/layout/LinedList"/>
    <dgm:cxn modelId="{40682C7A-DBE1-4DFF-AB57-4A03CDB122FC}" type="presParOf" srcId="{E399F40D-7570-48B1-AB54-58065D21304C}" destId="{53751400-528F-4913-A03C-AD586C05AD08}" srcOrd="0" destOrd="0" presId="urn:microsoft.com/office/officeart/2008/layout/LinedList"/>
    <dgm:cxn modelId="{E3699512-57D0-48D3-93FC-A9F80A9B2E93}" type="presParOf" srcId="{E399F40D-7570-48B1-AB54-58065D21304C}" destId="{0AE3A036-28CD-4B82-AB96-6B577EAAB467}" srcOrd="1" destOrd="0" presId="urn:microsoft.com/office/officeart/2008/layout/LinedList"/>
    <dgm:cxn modelId="{CCBB7D80-A5EC-4C06-B198-87E341E0C2A3}" type="presParOf" srcId="{52D889A0-07EF-4A5C-A731-BB5CB3B1FC8C}" destId="{B8EBE433-925B-4EC4-92D7-4A4B6C47E223}" srcOrd="4" destOrd="0" presId="urn:microsoft.com/office/officeart/2008/layout/LinedList"/>
    <dgm:cxn modelId="{29A3EE6C-34CF-45AC-AFF9-62CFAF9BFE53}" type="presParOf" srcId="{52D889A0-07EF-4A5C-A731-BB5CB3B1FC8C}" destId="{C7B0FAE4-AB68-4F88-A5A1-1969B8CECA68}" srcOrd="5" destOrd="0" presId="urn:microsoft.com/office/officeart/2008/layout/LinedList"/>
    <dgm:cxn modelId="{784C7F50-4548-45B1-A15E-20777E83DE1A}" type="presParOf" srcId="{C7B0FAE4-AB68-4F88-A5A1-1969B8CECA68}" destId="{A8025AAE-E912-4E96-A580-356E75C18ACC}" srcOrd="0" destOrd="0" presId="urn:microsoft.com/office/officeart/2008/layout/LinedList"/>
    <dgm:cxn modelId="{34B0C142-F73E-455B-B901-BDB025CCD798}" type="presParOf" srcId="{C7B0FAE4-AB68-4F88-A5A1-1969B8CECA68}" destId="{8023C44F-BE7D-4820-B6EB-F14AAB6B12E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20E93E9-FF95-40BF-A976-663904A087C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739DE81-93F7-496D-99B0-626BC6A835B0}">
      <dgm:prSet custT="1"/>
      <dgm:spPr/>
      <dgm:t>
        <a:bodyPr anchor="ctr"/>
        <a:lstStyle/>
        <a:p>
          <a:r>
            <a:rPr lang="en-US" sz="1600" b="0" i="0" u="none" dirty="0"/>
            <a:t>Make sure the resident is stable</a:t>
          </a:r>
          <a:endParaRPr lang="en-US" sz="1600" b="0" dirty="0"/>
        </a:p>
      </dgm:t>
    </dgm:pt>
    <dgm:pt modelId="{B72E3FD3-61B2-4E62-B7F8-D2C0BF23E523}" type="parTrans" cxnId="{C1722EAF-D6C5-4287-A406-F9965413C5A7}">
      <dgm:prSet/>
      <dgm:spPr/>
      <dgm:t>
        <a:bodyPr/>
        <a:lstStyle/>
        <a:p>
          <a:endParaRPr lang="en-US"/>
        </a:p>
      </dgm:t>
    </dgm:pt>
    <dgm:pt modelId="{5B1B37DF-0427-4D4B-889A-938FADAA511F}" type="sibTrans" cxnId="{C1722EAF-D6C5-4287-A406-F9965413C5A7}">
      <dgm:prSet/>
      <dgm:spPr/>
      <dgm:t>
        <a:bodyPr/>
        <a:lstStyle/>
        <a:p>
          <a:endParaRPr lang="en-US"/>
        </a:p>
      </dgm:t>
    </dgm:pt>
    <dgm:pt modelId="{59B2FBEE-8D2B-4DCE-B75B-524FCBD65999}">
      <dgm:prSet custT="1"/>
      <dgm:spPr/>
      <dgm:t>
        <a:bodyPr anchor="ctr"/>
        <a:lstStyle/>
        <a:p>
          <a:r>
            <a:rPr lang="en-US" sz="1600" b="0" i="0" u="none" dirty="0"/>
            <a:t>Express empathy</a:t>
          </a:r>
        </a:p>
      </dgm:t>
    </dgm:pt>
    <dgm:pt modelId="{EE3868FA-280B-4961-9087-9A5E9DA44CA3}" type="parTrans" cxnId="{0437CB7D-BE49-4C52-8923-8D004A750F31}">
      <dgm:prSet/>
      <dgm:spPr/>
      <dgm:t>
        <a:bodyPr/>
        <a:lstStyle/>
        <a:p>
          <a:endParaRPr lang="en-US"/>
        </a:p>
      </dgm:t>
    </dgm:pt>
    <dgm:pt modelId="{8D710A18-9470-40FB-9F27-BED257A853BC}" type="sibTrans" cxnId="{0437CB7D-BE49-4C52-8923-8D004A750F31}">
      <dgm:prSet/>
      <dgm:spPr/>
      <dgm:t>
        <a:bodyPr/>
        <a:lstStyle/>
        <a:p>
          <a:endParaRPr lang="en-US"/>
        </a:p>
      </dgm:t>
    </dgm:pt>
    <dgm:pt modelId="{AE4456CF-EFAF-49D9-A695-7238ED5D100B}">
      <dgm:prSet custT="1"/>
      <dgm:spPr/>
      <dgm:t>
        <a:bodyPr anchor="ctr"/>
        <a:lstStyle/>
        <a:p>
          <a:r>
            <a:rPr lang="en-US" sz="1600" b="0" i="0" u="none" dirty="0"/>
            <a:t>Conduct risk management and leadership interviews and investigation</a:t>
          </a:r>
        </a:p>
      </dgm:t>
    </dgm:pt>
    <dgm:pt modelId="{80CEBD63-3242-49B6-9218-846B0C69B84A}" type="parTrans" cxnId="{4139ECB8-73F0-4949-9A6C-255D26953A5C}">
      <dgm:prSet/>
      <dgm:spPr/>
      <dgm:t>
        <a:bodyPr/>
        <a:lstStyle/>
        <a:p>
          <a:endParaRPr lang="en-US"/>
        </a:p>
      </dgm:t>
    </dgm:pt>
    <dgm:pt modelId="{A796F665-1156-4AF5-97B1-26B2042515BC}" type="sibTrans" cxnId="{4139ECB8-73F0-4949-9A6C-255D26953A5C}">
      <dgm:prSet/>
      <dgm:spPr/>
      <dgm:t>
        <a:bodyPr/>
        <a:lstStyle/>
        <a:p>
          <a:endParaRPr lang="en-US"/>
        </a:p>
      </dgm:t>
    </dgm:pt>
    <dgm:pt modelId="{13017CA4-25F8-42D3-A124-F3CF2A057B7F}">
      <dgm:prSet custT="1"/>
      <dgm:spPr/>
      <dgm:t>
        <a:bodyPr anchor="ctr"/>
        <a:lstStyle/>
        <a:p>
          <a:r>
            <a:rPr lang="en-US" sz="1600" b="0" i="0" u="none" dirty="0"/>
            <a:t>Gather the basic facts available at the time.</a:t>
          </a:r>
        </a:p>
      </dgm:t>
    </dgm:pt>
    <dgm:pt modelId="{BB5BADCB-C358-4225-B862-BE378C76A7D5}" type="parTrans" cxnId="{604C9678-3569-4BF5-9193-0A20B48FE2A6}">
      <dgm:prSet/>
      <dgm:spPr/>
      <dgm:t>
        <a:bodyPr/>
        <a:lstStyle/>
        <a:p>
          <a:endParaRPr lang="en-US"/>
        </a:p>
      </dgm:t>
    </dgm:pt>
    <dgm:pt modelId="{85C2EB49-850E-4786-A527-A660028B3E8E}" type="sibTrans" cxnId="{604C9678-3569-4BF5-9193-0A20B48FE2A6}">
      <dgm:prSet/>
      <dgm:spPr/>
      <dgm:t>
        <a:bodyPr/>
        <a:lstStyle/>
        <a:p>
          <a:endParaRPr lang="en-US"/>
        </a:p>
      </dgm:t>
    </dgm:pt>
    <dgm:pt modelId="{DA013BCC-5EF6-4081-9E82-9DDFCC95F319}">
      <dgm:prSet custT="1"/>
      <dgm:spPr/>
      <dgm:t>
        <a:bodyPr anchor="ctr"/>
        <a:lstStyle/>
        <a:p>
          <a:r>
            <a:rPr lang="en-US" sz="1600" b="0" i="0" u="none" dirty="0"/>
            <a:t>Disclose the error to the resident, his or her family, or both. </a:t>
          </a:r>
        </a:p>
      </dgm:t>
    </dgm:pt>
    <dgm:pt modelId="{56BE6F7F-B47C-4080-832E-14A0E5468496}" type="parTrans" cxnId="{862322D7-90D6-497C-9C68-83286F2C100B}">
      <dgm:prSet/>
      <dgm:spPr/>
      <dgm:t>
        <a:bodyPr/>
        <a:lstStyle/>
        <a:p>
          <a:endParaRPr lang="en-US"/>
        </a:p>
      </dgm:t>
    </dgm:pt>
    <dgm:pt modelId="{73978A30-E11B-4C63-9CBE-4456F1FD3E34}" type="sibTrans" cxnId="{862322D7-90D6-497C-9C68-83286F2C100B}">
      <dgm:prSet/>
      <dgm:spPr/>
      <dgm:t>
        <a:bodyPr/>
        <a:lstStyle/>
        <a:p>
          <a:endParaRPr lang="en-US"/>
        </a:p>
      </dgm:t>
    </dgm:pt>
    <dgm:pt modelId="{4E81B4B5-6E3F-4D18-8093-02084724B49F}">
      <dgm:prSet custT="1"/>
      <dgm:spPr/>
      <dgm:t>
        <a:bodyPr anchor="ctr"/>
        <a:lstStyle/>
        <a:p>
          <a:r>
            <a:rPr lang="en-US" sz="1600" b="0" i="0" u="none" dirty="0"/>
            <a:t>Let the resident  know that your goal is to make sure that he or she gets the very best care possible. </a:t>
          </a:r>
        </a:p>
      </dgm:t>
    </dgm:pt>
    <dgm:pt modelId="{08DB7894-81FB-40EF-8F36-D3F1B8178670}" type="parTrans" cxnId="{32DB7E43-825C-40BB-8A36-65A565D97166}">
      <dgm:prSet/>
      <dgm:spPr/>
      <dgm:t>
        <a:bodyPr/>
        <a:lstStyle/>
        <a:p>
          <a:endParaRPr lang="en-US"/>
        </a:p>
      </dgm:t>
    </dgm:pt>
    <dgm:pt modelId="{E684931D-FB0A-4CDF-BCE9-8E4AE817CEA2}" type="sibTrans" cxnId="{32DB7E43-825C-40BB-8A36-65A565D97166}">
      <dgm:prSet/>
      <dgm:spPr/>
      <dgm:t>
        <a:bodyPr/>
        <a:lstStyle/>
        <a:p>
          <a:endParaRPr lang="en-US"/>
        </a:p>
      </dgm:t>
    </dgm:pt>
    <dgm:pt modelId="{AC94FE94-56EA-4852-A6BC-B74E9B23C617}">
      <dgm:prSet custT="1"/>
      <dgm:spPr/>
      <dgm:t>
        <a:bodyPr anchor="ctr"/>
        <a:lstStyle/>
        <a:p>
          <a:r>
            <a:rPr lang="en-US" sz="1600" b="0" i="0" u="none" dirty="0"/>
            <a:t>Express a desire to continue providing care and hope that the resident can trust you and your team to do so.</a:t>
          </a:r>
        </a:p>
      </dgm:t>
    </dgm:pt>
    <dgm:pt modelId="{AE2C1B08-79DF-4985-9449-EC69504B18A4}" type="parTrans" cxnId="{FFCA16BE-AB55-472D-A496-C226D02F6BEA}">
      <dgm:prSet/>
      <dgm:spPr/>
      <dgm:t>
        <a:bodyPr/>
        <a:lstStyle/>
        <a:p>
          <a:endParaRPr lang="en-US"/>
        </a:p>
      </dgm:t>
    </dgm:pt>
    <dgm:pt modelId="{66662769-ABD4-4A55-99F0-6D40BCE96DC9}" type="sibTrans" cxnId="{FFCA16BE-AB55-472D-A496-C226D02F6BEA}">
      <dgm:prSet/>
      <dgm:spPr/>
      <dgm:t>
        <a:bodyPr/>
        <a:lstStyle/>
        <a:p>
          <a:endParaRPr lang="en-US"/>
        </a:p>
      </dgm:t>
    </dgm:pt>
    <dgm:pt modelId="{9E96DC05-A7B9-47A4-AF3B-6C317C7CB4FF}">
      <dgm:prSet custT="1"/>
      <dgm:spPr/>
      <dgm:t>
        <a:bodyPr anchor="ctr"/>
        <a:lstStyle/>
        <a:p>
          <a:r>
            <a:rPr lang="en-US" sz="1600" b="0" i="0" u="none" dirty="0"/>
            <a:t>Write a note in the medical record documenting what happened, the impact on the resident, treatment provided, and results.</a:t>
          </a:r>
        </a:p>
      </dgm:t>
    </dgm:pt>
    <dgm:pt modelId="{571F4012-7553-4427-ABC0-F14AF8322E69}" type="parTrans" cxnId="{56803D75-BA81-4517-9ED6-A67AC3B75E7E}">
      <dgm:prSet/>
      <dgm:spPr/>
      <dgm:t>
        <a:bodyPr/>
        <a:lstStyle/>
        <a:p>
          <a:endParaRPr lang="en-US"/>
        </a:p>
      </dgm:t>
    </dgm:pt>
    <dgm:pt modelId="{518753A9-F30C-45FC-9D1E-493286B1197F}" type="sibTrans" cxnId="{56803D75-BA81-4517-9ED6-A67AC3B75E7E}">
      <dgm:prSet/>
      <dgm:spPr/>
      <dgm:t>
        <a:bodyPr/>
        <a:lstStyle/>
        <a:p>
          <a:endParaRPr lang="en-US"/>
        </a:p>
      </dgm:t>
    </dgm:pt>
    <dgm:pt modelId="{52D889A0-07EF-4A5C-A731-BB5CB3B1FC8C}" type="pres">
      <dgm:prSet presAssocID="{520E93E9-FF95-40BF-A976-663904A087C7}" presName="vert0" presStyleCnt="0">
        <dgm:presLayoutVars>
          <dgm:dir/>
          <dgm:animOne val="branch"/>
          <dgm:animLvl val="lvl"/>
        </dgm:presLayoutVars>
      </dgm:prSet>
      <dgm:spPr/>
    </dgm:pt>
    <dgm:pt modelId="{96FCA836-0A3E-436D-A570-1FFB43946C57}" type="pres">
      <dgm:prSet presAssocID="{9739DE81-93F7-496D-99B0-626BC6A835B0}" presName="thickLine" presStyleLbl="alignNode1" presStyleIdx="0" presStyleCnt="8"/>
      <dgm:spPr/>
    </dgm:pt>
    <dgm:pt modelId="{96DD7E7E-0405-481C-B47B-1817F4C49253}" type="pres">
      <dgm:prSet presAssocID="{9739DE81-93F7-496D-99B0-626BC6A835B0}" presName="horz1" presStyleCnt="0"/>
      <dgm:spPr/>
    </dgm:pt>
    <dgm:pt modelId="{CD39DFFA-71F7-4A7E-85D8-42357B675A11}" type="pres">
      <dgm:prSet presAssocID="{9739DE81-93F7-496D-99B0-626BC6A835B0}" presName="tx1" presStyleLbl="revTx" presStyleIdx="0" presStyleCnt="8"/>
      <dgm:spPr/>
    </dgm:pt>
    <dgm:pt modelId="{BA660A04-7838-441B-8922-62918AC311AD}" type="pres">
      <dgm:prSet presAssocID="{9739DE81-93F7-496D-99B0-626BC6A835B0}" presName="vert1" presStyleCnt="0"/>
      <dgm:spPr/>
    </dgm:pt>
    <dgm:pt modelId="{71631AB4-9B3E-4B65-9375-B317DCF19E3A}" type="pres">
      <dgm:prSet presAssocID="{59B2FBEE-8D2B-4DCE-B75B-524FCBD65999}" presName="thickLine" presStyleLbl="alignNode1" presStyleIdx="1" presStyleCnt="8"/>
      <dgm:spPr/>
    </dgm:pt>
    <dgm:pt modelId="{262358BE-9A87-4C4E-B391-E0CD2DE96556}" type="pres">
      <dgm:prSet presAssocID="{59B2FBEE-8D2B-4DCE-B75B-524FCBD65999}" presName="horz1" presStyleCnt="0"/>
      <dgm:spPr/>
    </dgm:pt>
    <dgm:pt modelId="{9232D0BA-6221-4D1D-AEE8-3A64177AC78A}" type="pres">
      <dgm:prSet presAssocID="{59B2FBEE-8D2B-4DCE-B75B-524FCBD65999}" presName="tx1" presStyleLbl="revTx" presStyleIdx="1" presStyleCnt="8"/>
      <dgm:spPr/>
    </dgm:pt>
    <dgm:pt modelId="{D27BB3B6-6BB1-4DF6-A2EB-B35B14A0A3E5}" type="pres">
      <dgm:prSet presAssocID="{59B2FBEE-8D2B-4DCE-B75B-524FCBD65999}" presName="vert1" presStyleCnt="0"/>
      <dgm:spPr/>
    </dgm:pt>
    <dgm:pt modelId="{9311A341-610F-42AD-81C5-13353DC55D9B}" type="pres">
      <dgm:prSet presAssocID="{AE4456CF-EFAF-49D9-A695-7238ED5D100B}" presName="thickLine" presStyleLbl="alignNode1" presStyleIdx="2" presStyleCnt="8"/>
      <dgm:spPr/>
    </dgm:pt>
    <dgm:pt modelId="{5CE7D5A9-29A6-48F3-A4BF-B46334D4B2F9}" type="pres">
      <dgm:prSet presAssocID="{AE4456CF-EFAF-49D9-A695-7238ED5D100B}" presName="horz1" presStyleCnt="0"/>
      <dgm:spPr/>
    </dgm:pt>
    <dgm:pt modelId="{D6AC843B-1DA5-4B57-A08B-B2F3574B91E3}" type="pres">
      <dgm:prSet presAssocID="{AE4456CF-EFAF-49D9-A695-7238ED5D100B}" presName="tx1" presStyleLbl="revTx" presStyleIdx="2" presStyleCnt="8"/>
      <dgm:spPr/>
    </dgm:pt>
    <dgm:pt modelId="{FFA32869-41BC-46A4-BB9E-2BFB04D16FBF}" type="pres">
      <dgm:prSet presAssocID="{AE4456CF-EFAF-49D9-A695-7238ED5D100B}" presName="vert1" presStyleCnt="0"/>
      <dgm:spPr/>
    </dgm:pt>
    <dgm:pt modelId="{6EA6B991-302E-465E-A95C-633035A47A38}" type="pres">
      <dgm:prSet presAssocID="{13017CA4-25F8-42D3-A124-F3CF2A057B7F}" presName="thickLine" presStyleLbl="alignNode1" presStyleIdx="3" presStyleCnt="8"/>
      <dgm:spPr/>
    </dgm:pt>
    <dgm:pt modelId="{D698B929-B7C9-4B07-A0E2-66CCF0C84873}" type="pres">
      <dgm:prSet presAssocID="{13017CA4-25F8-42D3-A124-F3CF2A057B7F}" presName="horz1" presStyleCnt="0"/>
      <dgm:spPr/>
    </dgm:pt>
    <dgm:pt modelId="{F5E2202A-9155-4692-BC98-190D7888FAB3}" type="pres">
      <dgm:prSet presAssocID="{13017CA4-25F8-42D3-A124-F3CF2A057B7F}" presName="tx1" presStyleLbl="revTx" presStyleIdx="3" presStyleCnt="8"/>
      <dgm:spPr/>
    </dgm:pt>
    <dgm:pt modelId="{6C118E00-F231-46A0-848F-4BF05CED4102}" type="pres">
      <dgm:prSet presAssocID="{13017CA4-25F8-42D3-A124-F3CF2A057B7F}" presName="vert1" presStyleCnt="0"/>
      <dgm:spPr/>
    </dgm:pt>
    <dgm:pt modelId="{D78E1944-9140-430E-B2DE-463B137FDB90}" type="pres">
      <dgm:prSet presAssocID="{DA013BCC-5EF6-4081-9E82-9DDFCC95F319}" presName="thickLine" presStyleLbl="alignNode1" presStyleIdx="4" presStyleCnt="8"/>
      <dgm:spPr/>
    </dgm:pt>
    <dgm:pt modelId="{84FB6C91-F97A-4FB7-A345-189987212F30}" type="pres">
      <dgm:prSet presAssocID="{DA013BCC-5EF6-4081-9E82-9DDFCC95F319}" presName="horz1" presStyleCnt="0"/>
      <dgm:spPr/>
    </dgm:pt>
    <dgm:pt modelId="{AAECFF6C-FB02-44AF-8B13-27A381CE027D}" type="pres">
      <dgm:prSet presAssocID="{DA013BCC-5EF6-4081-9E82-9DDFCC95F319}" presName="tx1" presStyleLbl="revTx" presStyleIdx="4" presStyleCnt="8"/>
      <dgm:spPr/>
    </dgm:pt>
    <dgm:pt modelId="{249FF14D-C363-42EA-AE10-12BC466F7CC9}" type="pres">
      <dgm:prSet presAssocID="{DA013BCC-5EF6-4081-9E82-9DDFCC95F319}" presName="vert1" presStyleCnt="0"/>
      <dgm:spPr/>
    </dgm:pt>
    <dgm:pt modelId="{1FDC715E-C5A2-433A-B7CF-E1967BAF8BCF}" type="pres">
      <dgm:prSet presAssocID="{4E81B4B5-6E3F-4D18-8093-02084724B49F}" presName="thickLine" presStyleLbl="alignNode1" presStyleIdx="5" presStyleCnt="8"/>
      <dgm:spPr/>
    </dgm:pt>
    <dgm:pt modelId="{2312AB1F-7A06-4EFD-938A-687226E9BDA4}" type="pres">
      <dgm:prSet presAssocID="{4E81B4B5-6E3F-4D18-8093-02084724B49F}" presName="horz1" presStyleCnt="0"/>
      <dgm:spPr/>
    </dgm:pt>
    <dgm:pt modelId="{D6993EB6-CE25-403D-B15C-238997FF7D4A}" type="pres">
      <dgm:prSet presAssocID="{4E81B4B5-6E3F-4D18-8093-02084724B49F}" presName="tx1" presStyleLbl="revTx" presStyleIdx="5" presStyleCnt="8"/>
      <dgm:spPr/>
    </dgm:pt>
    <dgm:pt modelId="{3B8AB7A5-5AEC-4E3F-A173-B58B2C92337D}" type="pres">
      <dgm:prSet presAssocID="{4E81B4B5-6E3F-4D18-8093-02084724B49F}" presName="vert1" presStyleCnt="0"/>
      <dgm:spPr/>
    </dgm:pt>
    <dgm:pt modelId="{B36AA1C8-98E1-4350-8AC1-9EECE410EBB4}" type="pres">
      <dgm:prSet presAssocID="{AC94FE94-56EA-4852-A6BC-B74E9B23C617}" presName="thickLine" presStyleLbl="alignNode1" presStyleIdx="6" presStyleCnt="8"/>
      <dgm:spPr/>
    </dgm:pt>
    <dgm:pt modelId="{8223E75B-9BEB-4B16-A65A-9EB49A9B5956}" type="pres">
      <dgm:prSet presAssocID="{AC94FE94-56EA-4852-A6BC-B74E9B23C617}" presName="horz1" presStyleCnt="0"/>
      <dgm:spPr/>
    </dgm:pt>
    <dgm:pt modelId="{CCE1C199-04A7-413E-BE5E-5843A4D6EBE4}" type="pres">
      <dgm:prSet presAssocID="{AC94FE94-56EA-4852-A6BC-B74E9B23C617}" presName="tx1" presStyleLbl="revTx" presStyleIdx="6" presStyleCnt="8"/>
      <dgm:spPr/>
    </dgm:pt>
    <dgm:pt modelId="{03697BA9-CB14-4B7C-A80A-74BF272795FD}" type="pres">
      <dgm:prSet presAssocID="{AC94FE94-56EA-4852-A6BC-B74E9B23C617}" presName="vert1" presStyleCnt="0"/>
      <dgm:spPr/>
    </dgm:pt>
    <dgm:pt modelId="{9DE6CF4B-486C-4291-8730-0D553E687B2E}" type="pres">
      <dgm:prSet presAssocID="{9E96DC05-A7B9-47A4-AF3B-6C317C7CB4FF}" presName="thickLine" presStyleLbl="alignNode1" presStyleIdx="7" presStyleCnt="8"/>
      <dgm:spPr/>
    </dgm:pt>
    <dgm:pt modelId="{57930DAF-9BDA-43B0-801C-2F9F4B1F6F17}" type="pres">
      <dgm:prSet presAssocID="{9E96DC05-A7B9-47A4-AF3B-6C317C7CB4FF}" presName="horz1" presStyleCnt="0"/>
      <dgm:spPr/>
    </dgm:pt>
    <dgm:pt modelId="{E855D8A2-4A6B-445C-A200-FFDA0A22E7B8}" type="pres">
      <dgm:prSet presAssocID="{9E96DC05-A7B9-47A4-AF3B-6C317C7CB4FF}" presName="tx1" presStyleLbl="revTx" presStyleIdx="7" presStyleCnt="8"/>
      <dgm:spPr/>
    </dgm:pt>
    <dgm:pt modelId="{AFD1DCD4-9EBE-4C3A-BEF2-5CF530D6A7C8}" type="pres">
      <dgm:prSet presAssocID="{9E96DC05-A7B9-47A4-AF3B-6C317C7CB4FF}" presName="vert1" presStyleCnt="0"/>
      <dgm:spPr/>
    </dgm:pt>
  </dgm:ptLst>
  <dgm:cxnLst>
    <dgm:cxn modelId="{79401F0E-DF8D-4C81-93AC-A769FCF80ED4}" type="presOf" srcId="{AE4456CF-EFAF-49D9-A695-7238ED5D100B}" destId="{D6AC843B-1DA5-4B57-A08B-B2F3574B91E3}" srcOrd="0" destOrd="0" presId="urn:microsoft.com/office/officeart/2008/layout/LinedList"/>
    <dgm:cxn modelId="{9F6C605F-571A-4AEB-A5E1-5FD547C8B322}" type="presOf" srcId="{13017CA4-25F8-42D3-A124-F3CF2A057B7F}" destId="{F5E2202A-9155-4692-BC98-190D7888FAB3}" srcOrd="0" destOrd="0" presId="urn:microsoft.com/office/officeart/2008/layout/LinedList"/>
    <dgm:cxn modelId="{2FCD5760-5EFD-4025-9CA1-DE51E0FA7308}" type="presOf" srcId="{9739DE81-93F7-496D-99B0-626BC6A835B0}" destId="{CD39DFFA-71F7-4A7E-85D8-42357B675A11}" srcOrd="0" destOrd="0" presId="urn:microsoft.com/office/officeart/2008/layout/LinedList"/>
    <dgm:cxn modelId="{32DB7E43-825C-40BB-8A36-65A565D97166}" srcId="{520E93E9-FF95-40BF-A976-663904A087C7}" destId="{4E81B4B5-6E3F-4D18-8093-02084724B49F}" srcOrd="5" destOrd="0" parTransId="{08DB7894-81FB-40EF-8F36-D3F1B8178670}" sibTransId="{E684931D-FB0A-4CDF-BCE9-8E4AE817CEA2}"/>
    <dgm:cxn modelId="{56803D75-BA81-4517-9ED6-A67AC3B75E7E}" srcId="{520E93E9-FF95-40BF-A976-663904A087C7}" destId="{9E96DC05-A7B9-47A4-AF3B-6C317C7CB4FF}" srcOrd="7" destOrd="0" parTransId="{571F4012-7553-4427-ABC0-F14AF8322E69}" sibTransId="{518753A9-F30C-45FC-9D1E-493286B1197F}"/>
    <dgm:cxn modelId="{604C9678-3569-4BF5-9193-0A20B48FE2A6}" srcId="{520E93E9-FF95-40BF-A976-663904A087C7}" destId="{13017CA4-25F8-42D3-A124-F3CF2A057B7F}" srcOrd="3" destOrd="0" parTransId="{BB5BADCB-C358-4225-B862-BE378C76A7D5}" sibTransId="{85C2EB49-850E-4786-A527-A660028B3E8E}"/>
    <dgm:cxn modelId="{0437CB7D-BE49-4C52-8923-8D004A750F31}" srcId="{520E93E9-FF95-40BF-A976-663904A087C7}" destId="{59B2FBEE-8D2B-4DCE-B75B-524FCBD65999}" srcOrd="1" destOrd="0" parTransId="{EE3868FA-280B-4961-9087-9A5E9DA44CA3}" sibTransId="{8D710A18-9470-40FB-9F27-BED257A853BC}"/>
    <dgm:cxn modelId="{495F119D-EB7B-4481-A646-E902B060741F}" type="presOf" srcId="{59B2FBEE-8D2B-4DCE-B75B-524FCBD65999}" destId="{9232D0BA-6221-4D1D-AEE8-3A64177AC78A}" srcOrd="0" destOrd="0" presId="urn:microsoft.com/office/officeart/2008/layout/LinedList"/>
    <dgm:cxn modelId="{C1722EAF-D6C5-4287-A406-F9965413C5A7}" srcId="{520E93E9-FF95-40BF-A976-663904A087C7}" destId="{9739DE81-93F7-496D-99B0-626BC6A835B0}" srcOrd="0" destOrd="0" parTransId="{B72E3FD3-61B2-4E62-B7F8-D2C0BF23E523}" sibTransId="{5B1B37DF-0427-4D4B-889A-938FADAA511F}"/>
    <dgm:cxn modelId="{E44073B0-1277-455C-8624-1E9C8CB235CF}" type="presOf" srcId="{9E96DC05-A7B9-47A4-AF3B-6C317C7CB4FF}" destId="{E855D8A2-4A6B-445C-A200-FFDA0A22E7B8}" srcOrd="0" destOrd="0" presId="urn:microsoft.com/office/officeart/2008/layout/LinedList"/>
    <dgm:cxn modelId="{4139ECB8-73F0-4949-9A6C-255D26953A5C}" srcId="{520E93E9-FF95-40BF-A976-663904A087C7}" destId="{AE4456CF-EFAF-49D9-A695-7238ED5D100B}" srcOrd="2" destOrd="0" parTransId="{80CEBD63-3242-49B6-9218-846B0C69B84A}" sibTransId="{A796F665-1156-4AF5-97B1-26B2042515BC}"/>
    <dgm:cxn modelId="{FFCA16BE-AB55-472D-A496-C226D02F6BEA}" srcId="{520E93E9-FF95-40BF-A976-663904A087C7}" destId="{AC94FE94-56EA-4852-A6BC-B74E9B23C617}" srcOrd="6" destOrd="0" parTransId="{AE2C1B08-79DF-4985-9449-EC69504B18A4}" sibTransId="{66662769-ABD4-4A55-99F0-6D40BCE96DC9}"/>
    <dgm:cxn modelId="{6913A0D1-7C89-41F3-A3DD-855C23885490}" type="presOf" srcId="{520E93E9-FF95-40BF-A976-663904A087C7}" destId="{52D889A0-07EF-4A5C-A731-BB5CB3B1FC8C}" srcOrd="0" destOrd="0" presId="urn:microsoft.com/office/officeart/2008/layout/LinedList"/>
    <dgm:cxn modelId="{72298ED4-FEBA-41D4-BCBD-D1A256253FA3}" type="presOf" srcId="{AC94FE94-56EA-4852-A6BC-B74E9B23C617}" destId="{CCE1C199-04A7-413E-BE5E-5843A4D6EBE4}" srcOrd="0" destOrd="0" presId="urn:microsoft.com/office/officeart/2008/layout/LinedList"/>
    <dgm:cxn modelId="{6B4E6DD5-5DF8-4187-9CC0-8F5F0DC90CFD}" type="presOf" srcId="{DA013BCC-5EF6-4081-9E82-9DDFCC95F319}" destId="{AAECFF6C-FB02-44AF-8B13-27A381CE027D}" srcOrd="0" destOrd="0" presId="urn:microsoft.com/office/officeart/2008/layout/LinedList"/>
    <dgm:cxn modelId="{862322D7-90D6-497C-9C68-83286F2C100B}" srcId="{520E93E9-FF95-40BF-A976-663904A087C7}" destId="{DA013BCC-5EF6-4081-9E82-9DDFCC95F319}" srcOrd="4" destOrd="0" parTransId="{56BE6F7F-B47C-4080-832E-14A0E5468496}" sibTransId="{73978A30-E11B-4C63-9CBE-4456F1FD3E34}"/>
    <dgm:cxn modelId="{D73628DF-6887-4739-B633-B7220B8131F4}" type="presOf" srcId="{4E81B4B5-6E3F-4D18-8093-02084724B49F}" destId="{D6993EB6-CE25-403D-B15C-238997FF7D4A}" srcOrd="0" destOrd="0" presId="urn:microsoft.com/office/officeart/2008/layout/LinedList"/>
    <dgm:cxn modelId="{DF86A102-6B71-403D-BD9C-CDF49FD4CEE7}" type="presParOf" srcId="{52D889A0-07EF-4A5C-A731-BB5CB3B1FC8C}" destId="{96FCA836-0A3E-436D-A570-1FFB43946C57}" srcOrd="0" destOrd="0" presId="urn:microsoft.com/office/officeart/2008/layout/LinedList"/>
    <dgm:cxn modelId="{640E902A-E2C3-48EC-A0D1-1CC62550E762}" type="presParOf" srcId="{52D889A0-07EF-4A5C-A731-BB5CB3B1FC8C}" destId="{96DD7E7E-0405-481C-B47B-1817F4C49253}" srcOrd="1" destOrd="0" presId="urn:microsoft.com/office/officeart/2008/layout/LinedList"/>
    <dgm:cxn modelId="{CCCD38BD-D116-4AC5-B1AE-ED73E2F08C09}" type="presParOf" srcId="{96DD7E7E-0405-481C-B47B-1817F4C49253}" destId="{CD39DFFA-71F7-4A7E-85D8-42357B675A11}" srcOrd="0" destOrd="0" presId="urn:microsoft.com/office/officeart/2008/layout/LinedList"/>
    <dgm:cxn modelId="{1EF43404-6F1D-49E1-B4FF-C1EEF23FF07C}" type="presParOf" srcId="{96DD7E7E-0405-481C-B47B-1817F4C49253}" destId="{BA660A04-7838-441B-8922-62918AC311AD}" srcOrd="1" destOrd="0" presId="urn:microsoft.com/office/officeart/2008/layout/LinedList"/>
    <dgm:cxn modelId="{55E48ACA-1371-4C39-BC15-A0A0DCC6CD2D}" type="presParOf" srcId="{52D889A0-07EF-4A5C-A731-BB5CB3B1FC8C}" destId="{71631AB4-9B3E-4B65-9375-B317DCF19E3A}" srcOrd="2" destOrd="0" presId="urn:microsoft.com/office/officeart/2008/layout/LinedList"/>
    <dgm:cxn modelId="{54873BFF-D520-4CE2-873B-4FA78CAB0AA2}" type="presParOf" srcId="{52D889A0-07EF-4A5C-A731-BB5CB3B1FC8C}" destId="{262358BE-9A87-4C4E-B391-E0CD2DE96556}" srcOrd="3" destOrd="0" presId="urn:microsoft.com/office/officeart/2008/layout/LinedList"/>
    <dgm:cxn modelId="{F33956C2-3E21-4A9D-99DD-E4C6033B3757}" type="presParOf" srcId="{262358BE-9A87-4C4E-B391-E0CD2DE96556}" destId="{9232D0BA-6221-4D1D-AEE8-3A64177AC78A}" srcOrd="0" destOrd="0" presId="urn:microsoft.com/office/officeart/2008/layout/LinedList"/>
    <dgm:cxn modelId="{70503C66-0664-424F-AA76-6578D4A2A27F}" type="presParOf" srcId="{262358BE-9A87-4C4E-B391-E0CD2DE96556}" destId="{D27BB3B6-6BB1-4DF6-A2EB-B35B14A0A3E5}" srcOrd="1" destOrd="0" presId="urn:microsoft.com/office/officeart/2008/layout/LinedList"/>
    <dgm:cxn modelId="{DDCD6AC5-2CD0-4407-8C93-502D574CDC68}" type="presParOf" srcId="{52D889A0-07EF-4A5C-A731-BB5CB3B1FC8C}" destId="{9311A341-610F-42AD-81C5-13353DC55D9B}" srcOrd="4" destOrd="0" presId="urn:microsoft.com/office/officeart/2008/layout/LinedList"/>
    <dgm:cxn modelId="{C76C56AE-70C6-4131-8349-AE2283AF4037}" type="presParOf" srcId="{52D889A0-07EF-4A5C-A731-BB5CB3B1FC8C}" destId="{5CE7D5A9-29A6-48F3-A4BF-B46334D4B2F9}" srcOrd="5" destOrd="0" presId="urn:microsoft.com/office/officeart/2008/layout/LinedList"/>
    <dgm:cxn modelId="{9281F5F4-C570-4957-AD60-37A9F7D2E5DB}" type="presParOf" srcId="{5CE7D5A9-29A6-48F3-A4BF-B46334D4B2F9}" destId="{D6AC843B-1DA5-4B57-A08B-B2F3574B91E3}" srcOrd="0" destOrd="0" presId="urn:microsoft.com/office/officeart/2008/layout/LinedList"/>
    <dgm:cxn modelId="{3D7A137F-DECD-4014-A09E-DBFFD75D8276}" type="presParOf" srcId="{5CE7D5A9-29A6-48F3-A4BF-B46334D4B2F9}" destId="{FFA32869-41BC-46A4-BB9E-2BFB04D16FBF}" srcOrd="1" destOrd="0" presId="urn:microsoft.com/office/officeart/2008/layout/LinedList"/>
    <dgm:cxn modelId="{3E76308A-3C4A-4A8F-B52B-C60525FE0FBB}" type="presParOf" srcId="{52D889A0-07EF-4A5C-A731-BB5CB3B1FC8C}" destId="{6EA6B991-302E-465E-A95C-633035A47A38}" srcOrd="6" destOrd="0" presId="urn:microsoft.com/office/officeart/2008/layout/LinedList"/>
    <dgm:cxn modelId="{6C362F95-6A71-4E6C-BA16-6E5F5E232901}" type="presParOf" srcId="{52D889A0-07EF-4A5C-A731-BB5CB3B1FC8C}" destId="{D698B929-B7C9-4B07-A0E2-66CCF0C84873}" srcOrd="7" destOrd="0" presId="urn:microsoft.com/office/officeart/2008/layout/LinedList"/>
    <dgm:cxn modelId="{C6692644-6EC0-4C68-98A6-F1C5B5AA90C3}" type="presParOf" srcId="{D698B929-B7C9-4B07-A0E2-66CCF0C84873}" destId="{F5E2202A-9155-4692-BC98-190D7888FAB3}" srcOrd="0" destOrd="0" presId="urn:microsoft.com/office/officeart/2008/layout/LinedList"/>
    <dgm:cxn modelId="{945B3220-0FEF-4E69-86E3-8DC87174409F}" type="presParOf" srcId="{D698B929-B7C9-4B07-A0E2-66CCF0C84873}" destId="{6C118E00-F231-46A0-848F-4BF05CED4102}" srcOrd="1" destOrd="0" presId="urn:microsoft.com/office/officeart/2008/layout/LinedList"/>
    <dgm:cxn modelId="{FD971AD7-F5F9-493A-A992-2518D3C268CE}" type="presParOf" srcId="{52D889A0-07EF-4A5C-A731-BB5CB3B1FC8C}" destId="{D78E1944-9140-430E-B2DE-463B137FDB90}" srcOrd="8" destOrd="0" presId="urn:microsoft.com/office/officeart/2008/layout/LinedList"/>
    <dgm:cxn modelId="{312A6F21-5D39-4E15-80A1-3573860050E6}" type="presParOf" srcId="{52D889A0-07EF-4A5C-A731-BB5CB3B1FC8C}" destId="{84FB6C91-F97A-4FB7-A345-189987212F30}" srcOrd="9" destOrd="0" presId="urn:microsoft.com/office/officeart/2008/layout/LinedList"/>
    <dgm:cxn modelId="{18A52487-4C9F-4D7A-B4B9-D819A4B05DA9}" type="presParOf" srcId="{84FB6C91-F97A-4FB7-A345-189987212F30}" destId="{AAECFF6C-FB02-44AF-8B13-27A381CE027D}" srcOrd="0" destOrd="0" presId="urn:microsoft.com/office/officeart/2008/layout/LinedList"/>
    <dgm:cxn modelId="{E638C4C7-3CD6-45A2-B42E-DF0373A71270}" type="presParOf" srcId="{84FB6C91-F97A-4FB7-A345-189987212F30}" destId="{249FF14D-C363-42EA-AE10-12BC466F7CC9}" srcOrd="1" destOrd="0" presId="urn:microsoft.com/office/officeart/2008/layout/LinedList"/>
    <dgm:cxn modelId="{4E10E235-4BD2-4804-B955-6C9EC10DA8F5}" type="presParOf" srcId="{52D889A0-07EF-4A5C-A731-BB5CB3B1FC8C}" destId="{1FDC715E-C5A2-433A-B7CF-E1967BAF8BCF}" srcOrd="10" destOrd="0" presId="urn:microsoft.com/office/officeart/2008/layout/LinedList"/>
    <dgm:cxn modelId="{AAC5A0B3-484D-4DB4-B17A-DE9ACCBC58E8}" type="presParOf" srcId="{52D889A0-07EF-4A5C-A731-BB5CB3B1FC8C}" destId="{2312AB1F-7A06-4EFD-938A-687226E9BDA4}" srcOrd="11" destOrd="0" presId="urn:microsoft.com/office/officeart/2008/layout/LinedList"/>
    <dgm:cxn modelId="{9847F11D-4189-4DCC-8BAA-770FF148E349}" type="presParOf" srcId="{2312AB1F-7A06-4EFD-938A-687226E9BDA4}" destId="{D6993EB6-CE25-403D-B15C-238997FF7D4A}" srcOrd="0" destOrd="0" presId="urn:microsoft.com/office/officeart/2008/layout/LinedList"/>
    <dgm:cxn modelId="{940E7E2F-8ABE-428C-910E-4A7CB62DFF92}" type="presParOf" srcId="{2312AB1F-7A06-4EFD-938A-687226E9BDA4}" destId="{3B8AB7A5-5AEC-4E3F-A173-B58B2C92337D}" srcOrd="1" destOrd="0" presId="urn:microsoft.com/office/officeart/2008/layout/LinedList"/>
    <dgm:cxn modelId="{D5AACEDA-3A3E-4919-80A8-3A492F5E1380}" type="presParOf" srcId="{52D889A0-07EF-4A5C-A731-BB5CB3B1FC8C}" destId="{B36AA1C8-98E1-4350-8AC1-9EECE410EBB4}" srcOrd="12" destOrd="0" presId="urn:microsoft.com/office/officeart/2008/layout/LinedList"/>
    <dgm:cxn modelId="{9F0D92BB-7AF8-4EF8-8AD7-B4C9AC880A86}" type="presParOf" srcId="{52D889A0-07EF-4A5C-A731-BB5CB3B1FC8C}" destId="{8223E75B-9BEB-4B16-A65A-9EB49A9B5956}" srcOrd="13" destOrd="0" presId="urn:microsoft.com/office/officeart/2008/layout/LinedList"/>
    <dgm:cxn modelId="{49EF76B8-1BF6-4902-9526-2359BD7CDC69}" type="presParOf" srcId="{8223E75B-9BEB-4B16-A65A-9EB49A9B5956}" destId="{CCE1C199-04A7-413E-BE5E-5843A4D6EBE4}" srcOrd="0" destOrd="0" presId="urn:microsoft.com/office/officeart/2008/layout/LinedList"/>
    <dgm:cxn modelId="{B1F3AB6B-53A0-4B6D-A5BD-145208ACEC48}" type="presParOf" srcId="{8223E75B-9BEB-4B16-A65A-9EB49A9B5956}" destId="{03697BA9-CB14-4B7C-A80A-74BF272795FD}" srcOrd="1" destOrd="0" presId="urn:microsoft.com/office/officeart/2008/layout/LinedList"/>
    <dgm:cxn modelId="{DEF216B1-9A75-4710-B691-CD2D742C2946}" type="presParOf" srcId="{52D889A0-07EF-4A5C-A731-BB5CB3B1FC8C}" destId="{9DE6CF4B-486C-4291-8730-0D553E687B2E}" srcOrd="14" destOrd="0" presId="urn:microsoft.com/office/officeart/2008/layout/LinedList"/>
    <dgm:cxn modelId="{CA9582C6-ADF0-468A-B04F-AFF3B6B22F2B}" type="presParOf" srcId="{52D889A0-07EF-4A5C-A731-BB5CB3B1FC8C}" destId="{57930DAF-9BDA-43B0-801C-2F9F4B1F6F17}" srcOrd="15" destOrd="0" presId="urn:microsoft.com/office/officeart/2008/layout/LinedList"/>
    <dgm:cxn modelId="{E210C525-E28B-4827-907B-C45BEB627E17}" type="presParOf" srcId="{57930DAF-9BDA-43B0-801C-2F9F4B1F6F17}" destId="{E855D8A2-4A6B-445C-A200-FFDA0A22E7B8}" srcOrd="0" destOrd="0" presId="urn:microsoft.com/office/officeart/2008/layout/LinedList"/>
    <dgm:cxn modelId="{CAD1C5F5-073F-4F22-BAA6-E1B33BC31454}" type="presParOf" srcId="{57930DAF-9BDA-43B0-801C-2F9F4B1F6F17}" destId="{AFD1DCD4-9EBE-4C3A-BEF2-5CF530D6A7C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20E93E9-FF95-40BF-A976-663904A087C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739DE81-93F7-496D-99B0-626BC6A835B0}">
      <dgm:prSet custT="1"/>
      <dgm:spPr/>
      <dgm:t>
        <a:bodyPr anchor="ctr"/>
        <a:lstStyle/>
        <a:p>
          <a:r>
            <a:rPr lang="en-US" sz="1800" b="0" i="0" dirty="0"/>
            <a:t>Immediate Reporting of the Event</a:t>
          </a:r>
          <a:endParaRPr lang="en-US" sz="1800" b="0" dirty="0"/>
        </a:p>
      </dgm:t>
    </dgm:pt>
    <dgm:pt modelId="{B72E3FD3-61B2-4E62-B7F8-D2C0BF23E523}" type="parTrans" cxnId="{C1722EAF-D6C5-4287-A406-F9965413C5A7}">
      <dgm:prSet/>
      <dgm:spPr/>
      <dgm:t>
        <a:bodyPr/>
        <a:lstStyle/>
        <a:p>
          <a:endParaRPr lang="en-US"/>
        </a:p>
      </dgm:t>
    </dgm:pt>
    <dgm:pt modelId="{5B1B37DF-0427-4D4B-889A-938FADAA511F}" type="sibTrans" cxnId="{C1722EAF-D6C5-4287-A406-F9965413C5A7}">
      <dgm:prSet/>
      <dgm:spPr/>
      <dgm:t>
        <a:bodyPr/>
        <a:lstStyle/>
        <a:p>
          <a:endParaRPr lang="en-US"/>
        </a:p>
      </dgm:t>
    </dgm:pt>
    <dgm:pt modelId="{77912851-AE1B-4744-81E3-0708888AD4A3}">
      <dgm:prSet custT="1"/>
      <dgm:spPr/>
      <dgm:t>
        <a:bodyPr/>
        <a:lstStyle/>
        <a:p>
          <a:r>
            <a:rPr lang="en-US" sz="1800" b="0" i="0" dirty="0"/>
            <a:t>Stop gap activation</a:t>
          </a:r>
          <a:endParaRPr lang="en-US" sz="1800" dirty="0"/>
        </a:p>
      </dgm:t>
    </dgm:pt>
    <dgm:pt modelId="{7F9999BD-8F0E-4A0A-8A52-70E4E22A02EC}" type="parTrans" cxnId="{01767EE5-B74A-44D2-A962-3F956C5A7AEC}">
      <dgm:prSet/>
      <dgm:spPr/>
      <dgm:t>
        <a:bodyPr/>
        <a:lstStyle/>
        <a:p>
          <a:endParaRPr lang="en-US"/>
        </a:p>
      </dgm:t>
    </dgm:pt>
    <dgm:pt modelId="{64AA37C6-F056-4E03-AC16-2F22FDC1205C}" type="sibTrans" cxnId="{01767EE5-B74A-44D2-A962-3F956C5A7AEC}">
      <dgm:prSet/>
      <dgm:spPr/>
      <dgm:t>
        <a:bodyPr/>
        <a:lstStyle/>
        <a:p>
          <a:endParaRPr lang="en-US"/>
        </a:p>
      </dgm:t>
    </dgm:pt>
    <dgm:pt modelId="{0A766D22-EFFC-4BB7-A38B-62AB5973DB8F}">
      <dgm:prSet custT="1"/>
      <dgm:spPr/>
      <dgm:t>
        <a:bodyPr/>
        <a:lstStyle/>
        <a:p>
          <a:r>
            <a:rPr lang="en-US" sz="1800" b="0" i="0" dirty="0"/>
            <a:t>Notification of risk management </a:t>
          </a:r>
          <a:endParaRPr lang="en-US" sz="1800" dirty="0"/>
        </a:p>
      </dgm:t>
    </dgm:pt>
    <dgm:pt modelId="{A0C547A6-CE8A-4132-BD41-371F5EF12B22}" type="parTrans" cxnId="{90041D41-1718-43F2-BCEE-AABCFDBCE26A}">
      <dgm:prSet/>
      <dgm:spPr/>
      <dgm:t>
        <a:bodyPr/>
        <a:lstStyle/>
        <a:p>
          <a:endParaRPr lang="en-US"/>
        </a:p>
      </dgm:t>
    </dgm:pt>
    <dgm:pt modelId="{4D77426A-F3C9-45C6-9C2E-99AD1C8C2908}" type="sibTrans" cxnId="{90041D41-1718-43F2-BCEE-AABCFDBCE26A}">
      <dgm:prSet/>
      <dgm:spPr/>
      <dgm:t>
        <a:bodyPr/>
        <a:lstStyle/>
        <a:p>
          <a:endParaRPr lang="en-US"/>
        </a:p>
      </dgm:t>
    </dgm:pt>
    <dgm:pt modelId="{3B75A0BC-6349-438E-A4CE-DDD305329595}">
      <dgm:prSet custT="1"/>
      <dgm:spPr/>
      <dgm:t>
        <a:bodyPr/>
        <a:lstStyle/>
        <a:p>
          <a:r>
            <a:rPr lang="en-US" sz="1800" b="0" i="0" dirty="0"/>
            <a:t>Investigation and RCA</a:t>
          </a:r>
          <a:endParaRPr lang="en-US" sz="1800" dirty="0"/>
        </a:p>
      </dgm:t>
    </dgm:pt>
    <dgm:pt modelId="{BD5FE3B3-39C5-4FD6-8302-BF035A87C43A}" type="parTrans" cxnId="{206E4553-3359-48F3-B90F-DF8338114A45}">
      <dgm:prSet/>
      <dgm:spPr/>
      <dgm:t>
        <a:bodyPr/>
        <a:lstStyle/>
        <a:p>
          <a:endParaRPr lang="en-US"/>
        </a:p>
      </dgm:t>
    </dgm:pt>
    <dgm:pt modelId="{573F51F0-CC58-4105-A6B5-CCF4F7E022CA}" type="sibTrans" cxnId="{206E4553-3359-48F3-B90F-DF8338114A45}">
      <dgm:prSet/>
      <dgm:spPr/>
      <dgm:t>
        <a:bodyPr/>
        <a:lstStyle/>
        <a:p>
          <a:endParaRPr lang="en-US"/>
        </a:p>
      </dgm:t>
    </dgm:pt>
    <dgm:pt modelId="{F3C0F3B8-56B7-477A-9723-7235BD5EFE25}">
      <dgm:prSet custT="1"/>
      <dgm:spPr/>
      <dgm:t>
        <a:bodyPr/>
        <a:lstStyle/>
        <a:p>
          <a:r>
            <a:rPr lang="en-US" sz="1800" b="0" i="0" dirty="0"/>
            <a:t>Filing an incident report</a:t>
          </a:r>
          <a:endParaRPr lang="en-US" sz="1800" dirty="0"/>
        </a:p>
      </dgm:t>
    </dgm:pt>
    <dgm:pt modelId="{79B6B617-519C-4976-85B8-ECA13F26A71E}" type="parTrans" cxnId="{B4BAF409-7FA6-4C1B-9294-82C0EED9506F}">
      <dgm:prSet/>
      <dgm:spPr/>
      <dgm:t>
        <a:bodyPr/>
        <a:lstStyle/>
        <a:p>
          <a:endParaRPr lang="en-US"/>
        </a:p>
      </dgm:t>
    </dgm:pt>
    <dgm:pt modelId="{96F2C3D9-6B73-4730-8926-FE82D7BA4BBD}" type="sibTrans" cxnId="{B4BAF409-7FA6-4C1B-9294-82C0EED9506F}">
      <dgm:prSet/>
      <dgm:spPr/>
      <dgm:t>
        <a:bodyPr/>
        <a:lstStyle/>
        <a:p>
          <a:endParaRPr lang="en-US"/>
        </a:p>
      </dgm:t>
    </dgm:pt>
    <dgm:pt modelId="{019EEFF8-3606-417B-A7C7-4ABD1A415A2E}">
      <dgm:prSet custT="1"/>
      <dgm:spPr/>
      <dgm:t>
        <a:bodyPr/>
        <a:lstStyle/>
        <a:p>
          <a:r>
            <a:rPr lang="en-US" sz="1800" b="0" i="0" dirty="0"/>
            <a:t>Preparation for the disclosure</a:t>
          </a:r>
          <a:endParaRPr lang="en-US" sz="1800" dirty="0"/>
        </a:p>
      </dgm:t>
    </dgm:pt>
    <dgm:pt modelId="{15757652-6D09-4352-9FE3-05A9FE8220DB}" type="parTrans" cxnId="{37AE6EAD-B2A6-4C69-A8A2-4F90548DCF33}">
      <dgm:prSet/>
      <dgm:spPr/>
      <dgm:t>
        <a:bodyPr/>
        <a:lstStyle/>
        <a:p>
          <a:endParaRPr lang="en-US"/>
        </a:p>
      </dgm:t>
    </dgm:pt>
    <dgm:pt modelId="{008B1FC6-52A1-45B2-B711-7592EA04E026}" type="sibTrans" cxnId="{37AE6EAD-B2A6-4C69-A8A2-4F90548DCF33}">
      <dgm:prSet/>
      <dgm:spPr/>
      <dgm:t>
        <a:bodyPr/>
        <a:lstStyle/>
        <a:p>
          <a:endParaRPr lang="en-US"/>
        </a:p>
      </dgm:t>
    </dgm:pt>
    <dgm:pt modelId="{510B14C7-39FD-4320-ADD8-C2B8F1F729E6}">
      <dgm:prSet custT="1"/>
      <dgm:spPr/>
      <dgm:t>
        <a:bodyPr/>
        <a:lstStyle/>
        <a:p>
          <a:r>
            <a:rPr lang="en-US" sz="1800" b="0" i="0" dirty="0"/>
            <a:t>Completion of disclosure</a:t>
          </a:r>
          <a:endParaRPr lang="en-US" sz="1800" dirty="0"/>
        </a:p>
      </dgm:t>
    </dgm:pt>
    <dgm:pt modelId="{59BA57D8-84C5-45A0-8ED6-3837868E3251}" type="parTrans" cxnId="{7CD3D92D-126C-45F3-9745-6D03BF710E73}">
      <dgm:prSet/>
      <dgm:spPr/>
      <dgm:t>
        <a:bodyPr/>
        <a:lstStyle/>
        <a:p>
          <a:endParaRPr lang="en-US"/>
        </a:p>
      </dgm:t>
    </dgm:pt>
    <dgm:pt modelId="{770BAC7F-FA48-4D7D-9B6E-89CE2778634D}" type="sibTrans" cxnId="{7CD3D92D-126C-45F3-9745-6D03BF710E73}">
      <dgm:prSet/>
      <dgm:spPr/>
      <dgm:t>
        <a:bodyPr/>
        <a:lstStyle/>
        <a:p>
          <a:endParaRPr lang="en-US"/>
        </a:p>
      </dgm:t>
    </dgm:pt>
    <dgm:pt modelId="{D302F6E1-836D-42FF-9A18-BE3F1AB1B647}">
      <dgm:prSet custT="1"/>
      <dgm:spPr/>
      <dgm:t>
        <a:bodyPr/>
        <a:lstStyle/>
        <a:p>
          <a:r>
            <a:rPr lang="en-US" sz="1800" b="0" i="0" dirty="0"/>
            <a:t>Disclosure documentation requirements and solutions</a:t>
          </a:r>
          <a:endParaRPr lang="en-US" sz="1800" dirty="0"/>
        </a:p>
      </dgm:t>
    </dgm:pt>
    <dgm:pt modelId="{AB477FE6-767A-460D-B6AC-E3F2B1D44DCD}" type="parTrans" cxnId="{546406CA-67EE-43CB-8BCD-7F56D348D864}">
      <dgm:prSet/>
      <dgm:spPr/>
      <dgm:t>
        <a:bodyPr/>
        <a:lstStyle/>
        <a:p>
          <a:endParaRPr lang="en-US"/>
        </a:p>
      </dgm:t>
    </dgm:pt>
    <dgm:pt modelId="{1A69FB21-E20A-4675-B6BE-7552AACFAF23}" type="sibTrans" cxnId="{546406CA-67EE-43CB-8BCD-7F56D348D864}">
      <dgm:prSet/>
      <dgm:spPr/>
      <dgm:t>
        <a:bodyPr/>
        <a:lstStyle/>
        <a:p>
          <a:endParaRPr lang="en-US"/>
        </a:p>
      </dgm:t>
    </dgm:pt>
    <dgm:pt modelId="{93ACDDEF-D1F7-4F3A-830B-5E173D4155EE}">
      <dgm:prSet custT="1"/>
      <dgm:spPr/>
      <dgm:t>
        <a:bodyPr/>
        <a:lstStyle/>
        <a:p>
          <a:r>
            <a:rPr lang="en-US" sz="1800" b="0" i="0" dirty="0"/>
            <a:t>Follow-up with impacted residents and their families</a:t>
          </a:r>
          <a:endParaRPr lang="en-US" sz="1800" dirty="0"/>
        </a:p>
      </dgm:t>
    </dgm:pt>
    <dgm:pt modelId="{B36F7672-66CE-472F-8CC2-59CF41E9F8F2}" type="parTrans" cxnId="{87F93B69-F72E-4BF5-B8E1-4F564DE623A3}">
      <dgm:prSet/>
      <dgm:spPr/>
      <dgm:t>
        <a:bodyPr/>
        <a:lstStyle/>
        <a:p>
          <a:endParaRPr lang="en-US"/>
        </a:p>
      </dgm:t>
    </dgm:pt>
    <dgm:pt modelId="{E3DA8789-D60A-49DC-B9D1-2152A351D512}" type="sibTrans" cxnId="{87F93B69-F72E-4BF5-B8E1-4F564DE623A3}">
      <dgm:prSet/>
      <dgm:spPr/>
      <dgm:t>
        <a:bodyPr/>
        <a:lstStyle/>
        <a:p>
          <a:endParaRPr lang="en-US"/>
        </a:p>
      </dgm:t>
    </dgm:pt>
    <dgm:pt modelId="{FF73ADB8-0AD2-433B-8F4E-853A86B2B0D0}">
      <dgm:prSet custT="1"/>
      <dgm:spPr/>
      <dgm:t>
        <a:bodyPr/>
        <a:lstStyle/>
        <a:p>
          <a:r>
            <a:rPr lang="en-US" sz="1800" b="0" i="0" dirty="0"/>
            <a:t>Performance Improvement</a:t>
          </a:r>
          <a:endParaRPr lang="en-US" sz="1800" dirty="0"/>
        </a:p>
      </dgm:t>
    </dgm:pt>
    <dgm:pt modelId="{0A47CD12-477D-4EF2-BD4E-6E62F977DE54}" type="parTrans" cxnId="{F8085665-6C95-4BED-B383-D9D48D96FC65}">
      <dgm:prSet/>
      <dgm:spPr/>
      <dgm:t>
        <a:bodyPr/>
        <a:lstStyle/>
        <a:p>
          <a:endParaRPr lang="en-US"/>
        </a:p>
      </dgm:t>
    </dgm:pt>
    <dgm:pt modelId="{5D0A843F-3FF0-49AC-A663-43A95BC9B028}" type="sibTrans" cxnId="{F8085665-6C95-4BED-B383-D9D48D96FC65}">
      <dgm:prSet/>
      <dgm:spPr/>
      <dgm:t>
        <a:bodyPr/>
        <a:lstStyle/>
        <a:p>
          <a:endParaRPr lang="en-US"/>
        </a:p>
      </dgm:t>
    </dgm:pt>
    <dgm:pt modelId="{52D889A0-07EF-4A5C-A731-BB5CB3B1FC8C}" type="pres">
      <dgm:prSet presAssocID="{520E93E9-FF95-40BF-A976-663904A087C7}" presName="vert0" presStyleCnt="0">
        <dgm:presLayoutVars>
          <dgm:dir/>
          <dgm:animOne val="branch"/>
          <dgm:animLvl val="lvl"/>
        </dgm:presLayoutVars>
      </dgm:prSet>
      <dgm:spPr/>
    </dgm:pt>
    <dgm:pt modelId="{96FCA836-0A3E-436D-A570-1FFB43946C57}" type="pres">
      <dgm:prSet presAssocID="{9739DE81-93F7-496D-99B0-626BC6A835B0}" presName="thickLine" presStyleLbl="alignNode1" presStyleIdx="0" presStyleCnt="10"/>
      <dgm:spPr/>
    </dgm:pt>
    <dgm:pt modelId="{96DD7E7E-0405-481C-B47B-1817F4C49253}" type="pres">
      <dgm:prSet presAssocID="{9739DE81-93F7-496D-99B0-626BC6A835B0}" presName="horz1" presStyleCnt="0"/>
      <dgm:spPr/>
    </dgm:pt>
    <dgm:pt modelId="{CD39DFFA-71F7-4A7E-85D8-42357B675A11}" type="pres">
      <dgm:prSet presAssocID="{9739DE81-93F7-496D-99B0-626BC6A835B0}" presName="tx1" presStyleLbl="revTx" presStyleIdx="0" presStyleCnt="10"/>
      <dgm:spPr/>
    </dgm:pt>
    <dgm:pt modelId="{BA660A04-7838-441B-8922-62918AC311AD}" type="pres">
      <dgm:prSet presAssocID="{9739DE81-93F7-496D-99B0-626BC6A835B0}" presName="vert1" presStyleCnt="0"/>
      <dgm:spPr/>
    </dgm:pt>
    <dgm:pt modelId="{B220E58C-11BB-4D87-B7FE-DCB04A7D4CDF}" type="pres">
      <dgm:prSet presAssocID="{77912851-AE1B-4744-81E3-0708888AD4A3}" presName="thickLine" presStyleLbl="alignNode1" presStyleIdx="1" presStyleCnt="10"/>
      <dgm:spPr/>
    </dgm:pt>
    <dgm:pt modelId="{240116F4-240B-4679-9115-3212CBCFF4E1}" type="pres">
      <dgm:prSet presAssocID="{77912851-AE1B-4744-81E3-0708888AD4A3}" presName="horz1" presStyleCnt="0"/>
      <dgm:spPr/>
    </dgm:pt>
    <dgm:pt modelId="{22C0BFEE-65F1-4782-B81A-4083EAB921E1}" type="pres">
      <dgm:prSet presAssocID="{77912851-AE1B-4744-81E3-0708888AD4A3}" presName="tx1" presStyleLbl="revTx" presStyleIdx="1" presStyleCnt="10"/>
      <dgm:spPr/>
    </dgm:pt>
    <dgm:pt modelId="{FF31D35E-2318-4031-9A47-07E97BBFE09C}" type="pres">
      <dgm:prSet presAssocID="{77912851-AE1B-4744-81E3-0708888AD4A3}" presName="vert1" presStyleCnt="0"/>
      <dgm:spPr/>
    </dgm:pt>
    <dgm:pt modelId="{FF4A0D10-37C3-4138-AE4C-0EA68F79FCFF}" type="pres">
      <dgm:prSet presAssocID="{0A766D22-EFFC-4BB7-A38B-62AB5973DB8F}" presName="thickLine" presStyleLbl="alignNode1" presStyleIdx="2" presStyleCnt="10"/>
      <dgm:spPr/>
    </dgm:pt>
    <dgm:pt modelId="{E251CC2B-8D73-4511-93D7-89B03E1300C0}" type="pres">
      <dgm:prSet presAssocID="{0A766D22-EFFC-4BB7-A38B-62AB5973DB8F}" presName="horz1" presStyleCnt="0"/>
      <dgm:spPr/>
    </dgm:pt>
    <dgm:pt modelId="{672A41C9-884D-4BFD-B151-ABD91F5A9B9C}" type="pres">
      <dgm:prSet presAssocID="{0A766D22-EFFC-4BB7-A38B-62AB5973DB8F}" presName="tx1" presStyleLbl="revTx" presStyleIdx="2" presStyleCnt="10"/>
      <dgm:spPr/>
    </dgm:pt>
    <dgm:pt modelId="{6C951489-70C9-4848-934F-313879C5820E}" type="pres">
      <dgm:prSet presAssocID="{0A766D22-EFFC-4BB7-A38B-62AB5973DB8F}" presName="vert1" presStyleCnt="0"/>
      <dgm:spPr/>
    </dgm:pt>
    <dgm:pt modelId="{398CE316-7185-4F29-9ADB-4875033536B8}" type="pres">
      <dgm:prSet presAssocID="{3B75A0BC-6349-438E-A4CE-DDD305329595}" presName="thickLine" presStyleLbl="alignNode1" presStyleIdx="3" presStyleCnt="10"/>
      <dgm:spPr/>
    </dgm:pt>
    <dgm:pt modelId="{EE4904AD-9C4D-4964-B9B8-73C744AC7A3F}" type="pres">
      <dgm:prSet presAssocID="{3B75A0BC-6349-438E-A4CE-DDD305329595}" presName="horz1" presStyleCnt="0"/>
      <dgm:spPr/>
    </dgm:pt>
    <dgm:pt modelId="{F8C56652-DE45-40D7-8567-AEF7C54B19FA}" type="pres">
      <dgm:prSet presAssocID="{3B75A0BC-6349-438E-A4CE-DDD305329595}" presName="tx1" presStyleLbl="revTx" presStyleIdx="3" presStyleCnt="10"/>
      <dgm:spPr/>
    </dgm:pt>
    <dgm:pt modelId="{65CFCF44-E420-4978-9B62-4514A4398F1A}" type="pres">
      <dgm:prSet presAssocID="{3B75A0BC-6349-438E-A4CE-DDD305329595}" presName="vert1" presStyleCnt="0"/>
      <dgm:spPr/>
    </dgm:pt>
    <dgm:pt modelId="{98C600E4-4193-44A4-9A89-9B0866AF0372}" type="pres">
      <dgm:prSet presAssocID="{F3C0F3B8-56B7-477A-9723-7235BD5EFE25}" presName="thickLine" presStyleLbl="alignNode1" presStyleIdx="4" presStyleCnt="10"/>
      <dgm:spPr/>
    </dgm:pt>
    <dgm:pt modelId="{8CA45C00-E2F5-48CC-B636-780EF8F848EA}" type="pres">
      <dgm:prSet presAssocID="{F3C0F3B8-56B7-477A-9723-7235BD5EFE25}" presName="horz1" presStyleCnt="0"/>
      <dgm:spPr/>
    </dgm:pt>
    <dgm:pt modelId="{702B4D55-B9CC-490D-83AF-3BD5382ED30C}" type="pres">
      <dgm:prSet presAssocID="{F3C0F3B8-56B7-477A-9723-7235BD5EFE25}" presName="tx1" presStyleLbl="revTx" presStyleIdx="4" presStyleCnt="10"/>
      <dgm:spPr/>
    </dgm:pt>
    <dgm:pt modelId="{CABA2631-24D3-49FA-90B6-2619D75A53E1}" type="pres">
      <dgm:prSet presAssocID="{F3C0F3B8-56B7-477A-9723-7235BD5EFE25}" presName="vert1" presStyleCnt="0"/>
      <dgm:spPr/>
    </dgm:pt>
    <dgm:pt modelId="{9007B46D-E8F1-44E7-8DA0-ADB54C324BEC}" type="pres">
      <dgm:prSet presAssocID="{019EEFF8-3606-417B-A7C7-4ABD1A415A2E}" presName="thickLine" presStyleLbl="alignNode1" presStyleIdx="5" presStyleCnt="10"/>
      <dgm:spPr/>
    </dgm:pt>
    <dgm:pt modelId="{ACB30F9B-B36E-4F8D-8CB5-C7BEB4C53E24}" type="pres">
      <dgm:prSet presAssocID="{019EEFF8-3606-417B-A7C7-4ABD1A415A2E}" presName="horz1" presStyleCnt="0"/>
      <dgm:spPr/>
    </dgm:pt>
    <dgm:pt modelId="{DF7D56CC-C89B-4E7E-8FF0-0BC9BD5946A3}" type="pres">
      <dgm:prSet presAssocID="{019EEFF8-3606-417B-A7C7-4ABD1A415A2E}" presName="tx1" presStyleLbl="revTx" presStyleIdx="5" presStyleCnt="10"/>
      <dgm:spPr/>
    </dgm:pt>
    <dgm:pt modelId="{564EED42-4C83-4A80-A32D-74C292D15B46}" type="pres">
      <dgm:prSet presAssocID="{019EEFF8-3606-417B-A7C7-4ABD1A415A2E}" presName="vert1" presStyleCnt="0"/>
      <dgm:spPr/>
    </dgm:pt>
    <dgm:pt modelId="{94D00C56-1D39-4261-B256-135E183BFC3C}" type="pres">
      <dgm:prSet presAssocID="{510B14C7-39FD-4320-ADD8-C2B8F1F729E6}" presName="thickLine" presStyleLbl="alignNode1" presStyleIdx="6" presStyleCnt="10"/>
      <dgm:spPr/>
    </dgm:pt>
    <dgm:pt modelId="{4EC07E29-0C16-4414-BC48-5446A8EFB821}" type="pres">
      <dgm:prSet presAssocID="{510B14C7-39FD-4320-ADD8-C2B8F1F729E6}" presName="horz1" presStyleCnt="0"/>
      <dgm:spPr/>
    </dgm:pt>
    <dgm:pt modelId="{EF916BC5-C511-492E-99ED-D3E01D00ED53}" type="pres">
      <dgm:prSet presAssocID="{510B14C7-39FD-4320-ADD8-C2B8F1F729E6}" presName="tx1" presStyleLbl="revTx" presStyleIdx="6" presStyleCnt="10"/>
      <dgm:spPr/>
    </dgm:pt>
    <dgm:pt modelId="{1E6F3751-3701-4850-8716-9C503616A6FE}" type="pres">
      <dgm:prSet presAssocID="{510B14C7-39FD-4320-ADD8-C2B8F1F729E6}" presName="vert1" presStyleCnt="0"/>
      <dgm:spPr/>
    </dgm:pt>
    <dgm:pt modelId="{ACC08026-64B2-4D82-93B4-B5326287746C}" type="pres">
      <dgm:prSet presAssocID="{D302F6E1-836D-42FF-9A18-BE3F1AB1B647}" presName="thickLine" presStyleLbl="alignNode1" presStyleIdx="7" presStyleCnt="10"/>
      <dgm:spPr/>
    </dgm:pt>
    <dgm:pt modelId="{38E67835-7B13-4AD1-9915-7F9DABBF45B4}" type="pres">
      <dgm:prSet presAssocID="{D302F6E1-836D-42FF-9A18-BE3F1AB1B647}" presName="horz1" presStyleCnt="0"/>
      <dgm:spPr/>
    </dgm:pt>
    <dgm:pt modelId="{C4C841D1-44A2-45E5-B0D6-FAF4BEE34350}" type="pres">
      <dgm:prSet presAssocID="{D302F6E1-836D-42FF-9A18-BE3F1AB1B647}" presName="tx1" presStyleLbl="revTx" presStyleIdx="7" presStyleCnt="10"/>
      <dgm:spPr/>
    </dgm:pt>
    <dgm:pt modelId="{1051FED3-34AE-40BB-A7AB-78BE4E1A7F35}" type="pres">
      <dgm:prSet presAssocID="{D302F6E1-836D-42FF-9A18-BE3F1AB1B647}" presName="vert1" presStyleCnt="0"/>
      <dgm:spPr/>
    </dgm:pt>
    <dgm:pt modelId="{B33F5AE9-4600-4EFE-9582-14E628B206D7}" type="pres">
      <dgm:prSet presAssocID="{93ACDDEF-D1F7-4F3A-830B-5E173D4155EE}" presName="thickLine" presStyleLbl="alignNode1" presStyleIdx="8" presStyleCnt="10"/>
      <dgm:spPr/>
    </dgm:pt>
    <dgm:pt modelId="{0E49F320-AC95-4886-A4C6-C5A10CF53147}" type="pres">
      <dgm:prSet presAssocID="{93ACDDEF-D1F7-4F3A-830B-5E173D4155EE}" presName="horz1" presStyleCnt="0"/>
      <dgm:spPr/>
    </dgm:pt>
    <dgm:pt modelId="{E608CA8B-6BB6-447F-B5D8-2BD8B3E21694}" type="pres">
      <dgm:prSet presAssocID="{93ACDDEF-D1F7-4F3A-830B-5E173D4155EE}" presName="tx1" presStyleLbl="revTx" presStyleIdx="8" presStyleCnt="10"/>
      <dgm:spPr/>
    </dgm:pt>
    <dgm:pt modelId="{20B0B9FD-6297-4B31-B0DB-6D95DD858A38}" type="pres">
      <dgm:prSet presAssocID="{93ACDDEF-D1F7-4F3A-830B-5E173D4155EE}" presName="vert1" presStyleCnt="0"/>
      <dgm:spPr/>
    </dgm:pt>
    <dgm:pt modelId="{F859D14B-89CB-4911-A0D6-307E1FA0EFF9}" type="pres">
      <dgm:prSet presAssocID="{FF73ADB8-0AD2-433B-8F4E-853A86B2B0D0}" presName="thickLine" presStyleLbl="alignNode1" presStyleIdx="9" presStyleCnt="10"/>
      <dgm:spPr/>
    </dgm:pt>
    <dgm:pt modelId="{7D428F88-41C6-4EF3-A367-A85BE5755491}" type="pres">
      <dgm:prSet presAssocID="{FF73ADB8-0AD2-433B-8F4E-853A86B2B0D0}" presName="horz1" presStyleCnt="0"/>
      <dgm:spPr/>
    </dgm:pt>
    <dgm:pt modelId="{80E73B3C-10ED-4062-BE16-1F9373AC9CC6}" type="pres">
      <dgm:prSet presAssocID="{FF73ADB8-0AD2-433B-8F4E-853A86B2B0D0}" presName="tx1" presStyleLbl="revTx" presStyleIdx="9" presStyleCnt="10"/>
      <dgm:spPr/>
    </dgm:pt>
    <dgm:pt modelId="{29E5E700-841F-44FC-A165-11BA5D9A7AF2}" type="pres">
      <dgm:prSet presAssocID="{FF73ADB8-0AD2-433B-8F4E-853A86B2B0D0}" presName="vert1" presStyleCnt="0"/>
      <dgm:spPr/>
    </dgm:pt>
  </dgm:ptLst>
  <dgm:cxnLst>
    <dgm:cxn modelId="{B4BAF409-7FA6-4C1B-9294-82C0EED9506F}" srcId="{520E93E9-FF95-40BF-A976-663904A087C7}" destId="{F3C0F3B8-56B7-477A-9723-7235BD5EFE25}" srcOrd="4" destOrd="0" parTransId="{79B6B617-519C-4976-85B8-ECA13F26A71E}" sibTransId="{96F2C3D9-6B73-4730-8926-FE82D7BA4BBD}"/>
    <dgm:cxn modelId="{C5300110-1258-4CFF-9630-9DB310C057C2}" type="presOf" srcId="{0A766D22-EFFC-4BB7-A38B-62AB5973DB8F}" destId="{672A41C9-884D-4BFD-B151-ABD91F5A9B9C}" srcOrd="0" destOrd="0" presId="urn:microsoft.com/office/officeart/2008/layout/LinedList"/>
    <dgm:cxn modelId="{19E2E81E-6FA1-4F38-BD3E-07F35373DD7D}" type="presOf" srcId="{019EEFF8-3606-417B-A7C7-4ABD1A415A2E}" destId="{DF7D56CC-C89B-4E7E-8FF0-0BC9BD5946A3}" srcOrd="0" destOrd="0" presId="urn:microsoft.com/office/officeart/2008/layout/LinedList"/>
    <dgm:cxn modelId="{4FAC202D-A1F6-4CC9-8A05-18DE66B1C6CC}" type="presOf" srcId="{F3C0F3B8-56B7-477A-9723-7235BD5EFE25}" destId="{702B4D55-B9CC-490D-83AF-3BD5382ED30C}" srcOrd="0" destOrd="0" presId="urn:microsoft.com/office/officeart/2008/layout/LinedList"/>
    <dgm:cxn modelId="{7CD3D92D-126C-45F3-9745-6D03BF710E73}" srcId="{520E93E9-FF95-40BF-A976-663904A087C7}" destId="{510B14C7-39FD-4320-ADD8-C2B8F1F729E6}" srcOrd="6" destOrd="0" parTransId="{59BA57D8-84C5-45A0-8ED6-3837868E3251}" sibTransId="{770BAC7F-FA48-4D7D-9B6E-89CE2778634D}"/>
    <dgm:cxn modelId="{1B59CE33-3A6B-42EC-A89E-B99571574D14}" type="presOf" srcId="{93ACDDEF-D1F7-4F3A-830B-5E173D4155EE}" destId="{E608CA8B-6BB6-447F-B5D8-2BD8B3E21694}" srcOrd="0" destOrd="0" presId="urn:microsoft.com/office/officeart/2008/layout/LinedList"/>
    <dgm:cxn modelId="{7572353A-80AA-4D24-BA26-59EADFBE26F7}" type="presOf" srcId="{FF73ADB8-0AD2-433B-8F4E-853A86B2B0D0}" destId="{80E73B3C-10ED-4062-BE16-1F9373AC9CC6}" srcOrd="0" destOrd="0" presId="urn:microsoft.com/office/officeart/2008/layout/LinedList"/>
    <dgm:cxn modelId="{2FCD5760-5EFD-4025-9CA1-DE51E0FA7308}" type="presOf" srcId="{9739DE81-93F7-496D-99B0-626BC6A835B0}" destId="{CD39DFFA-71F7-4A7E-85D8-42357B675A11}" srcOrd="0" destOrd="0" presId="urn:microsoft.com/office/officeart/2008/layout/LinedList"/>
    <dgm:cxn modelId="{90041D41-1718-43F2-BCEE-AABCFDBCE26A}" srcId="{520E93E9-FF95-40BF-A976-663904A087C7}" destId="{0A766D22-EFFC-4BB7-A38B-62AB5973DB8F}" srcOrd="2" destOrd="0" parTransId="{A0C547A6-CE8A-4132-BD41-371F5EF12B22}" sibTransId="{4D77426A-F3C9-45C6-9C2E-99AD1C8C2908}"/>
    <dgm:cxn modelId="{F8085665-6C95-4BED-B383-D9D48D96FC65}" srcId="{520E93E9-FF95-40BF-A976-663904A087C7}" destId="{FF73ADB8-0AD2-433B-8F4E-853A86B2B0D0}" srcOrd="9" destOrd="0" parTransId="{0A47CD12-477D-4EF2-BD4E-6E62F977DE54}" sibTransId="{5D0A843F-3FF0-49AC-A663-43A95BC9B028}"/>
    <dgm:cxn modelId="{B08DDB66-45D7-408D-9B66-6D65B20D28C8}" type="presOf" srcId="{510B14C7-39FD-4320-ADD8-C2B8F1F729E6}" destId="{EF916BC5-C511-492E-99ED-D3E01D00ED53}" srcOrd="0" destOrd="0" presId="urn:microsoft.com/office/officeart/2008/layout/LinedList"/>
    <dgm:cxn modelId="{87F93B69-F72E-4BF5-B8E1-4F564DE623A3}" srcId="{520E93E9-FF95-40BF-A976-663904A087C7}" destId="{93ACDDEF-D1F7-4F3A-830B-5E173D4155EE}" srcOrd="8" destOrd="0" parTransId="{B36F7672-66CE-472F-8CC2-59CF41E9F8F2}" sibTransId="{E3DA8789-D60A-49DC-B9D1-2152A351D512}"/>
    <dgm:cxn modelId="{206E4553-3359-48F3-B90F-DF8338114A45}" srcId="{520E93E9-FF95-40BF-A976-663904A087C7}" destId="{3B75A0BC-6349-438E-A4CE-DDD305329595}" srcOrd="3" destOrd="0" parTransId="{BD5FE3B3-39C5-4FD6-8302-BF035A87C43A}" sibTransId="{573F51F0-CC58-4105-A6B5-CCF4F7E022CA}"/>
    <dgm:cxn modelId="{EEE4FB59-0126-49D6-9F0D-F13E2ECC469D}" type="presOf" srcId="{D302F6E1-836D-42FF-9A18-BE3F1AB1B647}" destId="{C4C841D1-44A2-45E5-B0D6-FAF4BEE34350}" srcOrd="0" destOrd="0" presId="urn:microsoft.com/office/officeart/2008/layout/LinedList"/>
    <dgm:cxn modelId="{41727D93-9B84-40C4-977B-B6465961FFBF}" type="presOf" srcId="{3B75A0BC-6349-438E-A4CE-DDD305329595}" destId="{F8C56652-DE45-40D7-8567-AEF7C54B19FA}" srcOrd="0" destOrd="0" presId="urn:microsoft.com/office/officeart/2008/layout/LinedList"/>
    <dgm:cxn modelId="{37AE6EAD-B2A6-4C69-A8A2-4F90548DCF33}" srcId="{520E93E9-FF95-40BF-A976-663904A087C7}" destId="{019EEFF8-3606-417B-A7C7-4ABD1A415A2E}" srcOrd="5" destOrd="0" parTransId="{15757652-6D09-4352-9FE3-05A9FE8220DB}" sibTransId="{008B1FC6-52A1-45B2-B711-7592EA04E026}"/>
    <dgm:cxn modelId="{C1722EAF-D6C5-4287-A406-F9965413C5A7}" srcId="{520E93E9-FF95-40BF-A976-663904A087C7}" destId="{9739DE81-93F7-496D-99B0-626BC6A835B0}" srcOrd="0" destOrd="0" parTransId="{B72E3FD3-61B2-4E62-B7F8-D2C0BF23E523}" sibTransId="{5B1B37DF-0427-4D4B-889A-938FADAA511F}"/>
    <dgm:cxn modelId="{6C824CC7-7DA6-4997-A47B-CABB7C4D680C}" type="presOf" srcId="{77912851-AE1B-4744-81E3-0708888AD4A3}" destId="{22C0BFEE-65F1-4782-B81A-4083EAB921E1}" srcOrd="0" destOrd="0" presId="urn:microsoft.com/office/officeart/2008/layout/LinedList"/>
    <dgm:cxn modelId="{546406CA-67EE-43CB-8BCD-7F56D348D864}" srcId="{520E93E9-FF95-40BF-A976-663904A087C7}" destId="{D302F6E1-836D-42FF-9A18-BE3F1AB1B647}" srcOrd="7" destOrd="0" parTransId="{AB477FE6-767A-460D-B6AC-E3F2B1D44DCD}" sibTransId="{1A69FB21-E20A-4675-B6BE-7552AACFAF23}"/>
    <dgm:cxn modelId="{6913A0D1-7C89-41F3-A3DD-855C23885490}" type="presOf" srcId="{520E93E9-FF95-40BF-A976-663904A087C7}" destId="{52D889A0-07EF-4A5C-A731-BB5CB3B1FC8C}" srcOrd="0" destOrd="0" presId="urn:microsoft.com/office/officeart/2008/layout/LinedList"/>
    <dgm:cxn modelId="{01767EE5-B74A-44D2-A962-3F956C5A7AEC}" srcId="{520E93E9-FF95-40BF-A976-663904A087C7}" destId="{77912851-AE1B-4744-81E3-0708888AD4A3}" srcOrd="1" destOrd="0" parTransId="{7F9999BD-8F0E-4A0A-8A52-70E4E22A02EC}" sibTransId="{64AA37C6-F056-4E03-AC16-2F22FDC1205C}"/>
    <dgm:cxn modelId="{DF86A102-6B71-403D-BD9C-CDF49FD4CEE7}" type="presParOf" srcId="{52D889A0-07EF-4A5C-A731-BB5CB3B1FC8C}" destId="{96FCA836-0A3E-436D-A570-1FFB43946C57}" srcOrd="0" destOrd="0" presId="urn:microsoft.com/office/officeart/2008/layout/LinedList"/>
    <dgm:cxn modelId="{640E902A-E2C3-48EC-A0D1-1CC62550E762}" type="presParOf" srcId="{52D889A0-07EF-4A5C-A731-BB5CB3B1FC8C}" destId="{96DD7E7E-0405-481C-B47B-1817F4C49253}" srcOrd="1" destOrd="0" presId="urn:microsoft.com/office/officeart/2008/layout/LinedList"/>
    <dgm:cxn modelId="{CCCD38BD-D116-4AC5-B1AE-ED73E2F08C09}" type="presParOf" srcId="{96DD7E7E-0405-481C-B47B-1817F4C49253}" destId="{CD39DFFA-71F7-4A7E-85D8-42357B675A11}" srcOrd="0" destOrd="0" presId="urn:microsoft.com/office/officeart/2008/layout/LinedList"/>
    <dgm:cxn modelId="{1EF43404-6F1D-49E1-B4FF-C1EEF23FF07C}" type="presParOf" srcId="{96DD7E7E-0405-481C-B47B-1817F4C49253}" destId="{BA660A04-7838-441B-8922-62918AC311AD}" srcOrd="1" destOrd="0" presId="urn:microsoft.com/office/officeart/2008/layout/LinedList"/>
    <dgm:cxn modelId="{07061B22-8D00-4484-AB8F-7E52B0DA7614}" type="presParOf" srcId="{52D889A0-07EF-4A5C-A731-BB5CB3B1FC8C}" destId="{B220E58C-11BB-4D87-B7FE-DCB04A7D4CDF}" srcOrd="2" destOrd="0" presId="urn:microsoft.com/office/officeart/2008/layout/LinedList"/>
    <dgm:cxn modelId="{0BF22E06-B619-4ED6-A466-3193A6676FEA}" type="presParOf" srcId="{52D889A0-07EF-4A5C-A731-BB5CB3B1FC8C}" destId="{240116F4-240B-4679-9115-3212CBCFF4E1}" srcOrd="3" destOrd="0" presId="urn:microsoft.com/office/officeart/2008/layout/LinedList"/>
    <dgm:cxn modelId="{16FB04A8-45F5-4707-9623-227EDDE95FAC}" type="presParOf" srcId="{240116F4-240B-4679-9115-3212CBCFF4E1}" destId="{22C0BFEE-65F1-4782-B81A-4083EAB921E1}" srcOrd="0" destOrd="0" presId="urn:microsoft.com/office/officeart/2008/layout/LinedList"/>
    <dgm:cxn modelId="{542FFCDC-C3DE-4C97-89B1-8639DCEDC791}" type="presParOf" srcId="{240116F4-240B-4679-9115-3212CBCFF4E1}" destId="{FF31D35E-2318-4031-9A47-07E97BBFE09C}" srcOrd="1" destOrd="0" presId="urn:microsoft.com/office/officeart/2008/layout/LinedList"/>
    <dgm:cxn modelId="{2194BBAC-59E0-4595-BD65-7DB7711E9DC9}" type="presParOf" srcId="{52D889A0-07EF-4A5C-A731-BB5CB3B1FC8C}" destId="{FF4A0D10-37C3-4138-AE4C-0EA68F79FCFF}" srcOrd="4" destOrd="0" presId="urn:microsoft.com/office/officeart/2008/layout/LinedList"/>
    <dgm:cxn modelId="{9FC09EB6-716F-4FD5-83FA-569D2E113971}" type="presParOf" srcId="{52D889A0-07EF-4A5C-A731-BB5CB3B1FC8C}" destId="{E251CC2B-8D73-4511-93D7-89B03E1300C0}" srcOrd="5" destOrd="0" presId="urn:microsoft.com/office/officeart/2008/layout/LinedList"/>
    <dgm:cxn modelId="{2AFD610F-BAD3-4971-803B-17B0625712B0}" type="presParOf" srcId="{E251CC2B-8D73-4511-93D7-89B03E1300C0}" destId="{672A41C9-884D-4BFD-B151-ABD91F5A9B9C}" srcOrd="0" destOrd="0" presId="urn:microsoft.com/office/officeart/2008/layout/LinedList"/>
    <dgm:cxn modelId="{4D3D0F3A-BFE3-45AE-B38E-3E83DEE042C1}" type="presParOf" srcId="{E251CC2B-8D73-4511-93D7-89B03E1300C0}" destId="{6C951489-70C9-4848-934F-313879C5820E}" srcOrd="1" destOrd="0" presId="urn:microsoft.com/office/officeart/2008/layout/LinedList"/>
    <dgm:cxn modelId="{2EEEA851-DF58-4A82-8AA3-E79CD7DF3D03}" type="presParOf" srcId="{52D889A0-07EF-4A5C-A731-BB5CB3B1FC8C}" destId="{398CE316-7185-4F29-9ADB-4875033536B8}" srcOrd="6" destOrd="0" presId="urn:microsoft.com/office/officeart/2008/layout/LinedList"/>
    <dgm:cxn modelId="{55457999-64A6-45D5-B46C-3B43997B0591}" type="presParOf" srcId="{52D889A0-07EF-4A5C-A731-BB5CB3B1FC8C}" destId="{EE4904AD-9C4D-4964-B9B8-73C744AC7A3F}" srcOrd="7" destOrd="0" presId="urn:microsoft.com/office/officeart/2008/layout/LinedList"/>
    <dgm:cxn modelId="{64DC2E7A-2FAD-443B-93A0-3FB1CBCE95B8}" type="presParOf" srcId="{EE4904AD-9C4D-4964-B9B8-73C744AC7A3F}" destId="{F8C56652-DE45-40D7-8567-AEF7C54B19FA}" srcOrd="0" destOrd="0" presId="urn:microsoft.com/office/officeart/2008/layout/LinedList"/>
    <dgm:cxn modelId="{9A37EC6E-8E4C-4173-B899-8BE71DAA1653}" type="presParOf" srcId="{EE4904AD-9C4D-4964-B9B8-73C744AC7A3F}" destId="{65CFCF44-E420-4978-9B62-4514A4398F1A}" srcOrd="1" destOrd="0" presId="urn:microsoft.com/office/officeart/2008/layout/LinedList"/>
    <dgm:cxn modelId="{E6D3EE19-866F-4C68-8E3C-BE4BD777B11C}" type="presParOf" srcId="{52D889A0-07EF-4A5C-A731-BB5CB3B1FC8C}" destId="{98C600E4-4193-44A4-9A89-9B0866AF0372}" srcOrd="8" destOrd="0" presId="urn:microsoft.com/office/officeart/2008/layout/LinedList"/>
    <dgm:cxn modelId="{F803ADED-6500-4D21-9ACC-6D8146CC3474}" type="presParOf" srcId="{52D889A0-07EF-4A5C-A731-BB5CB3B1FC8C}" destId="{8CA45C00-E2F5-48CC-B636-780EF8F848EA}" srcOrd="9" destOrd="0" presId="urn:microsoft.com/office/officeart/2008/layout/LinedList"/>
    <dgm:cxn modelId="{4D52D151-B3C8-48FD-802D-D2458C330698}" type="presParOf" srcId="{8CA45C00-E2F5-48CC-B636-780EF8F848EA}" destId="{702B4D55-B9CC-490D-83AF-3BD5382ED30C}" srcOrd="0" destOrd="0" presId="urn:microsoft.com/office/officeart/2008/layout/LinedList"/>
    <dgm:cxn modelId="{E7B636BE-00C9-4305-9656-7F7234367ECC}" type="presParOf" srcId="{8CA45C00-E2F5-48CC-B636-780EF8F848EA}" destId="{CABA2631-24D3-49FA-90B6-2619D75A53E1}" srcOrd="1" destOrd="0" presId="urn:microsoft.com/office/officeart/2008/layout/LinedList"/>
    <dgm:cxn modelId="{89A5DA7E-300A-4567-A504-9FD425B71D1E}" type="presParOf" srcId="{52D889A0-07EF-4A5C-A731-BB5CB3B1FC8C}" destId="{9007B46D-E8F1-44E7-8DA0-ADB54C324BEC}" srcOrd="10" destOrd="0" presId="urn:microsoft.com/office/officeart/2008/layout/LinedList"/>
    <dgm:cxn modelId="{1343C807-E6D0-4D19-989E-2F2847F5DEBB}" type="presParOf" srcId="{52D889A0-07EF-4A5C-A731-BB5CB3B1FC8C}" destId="{ACB30F9B-B36E-4F8D-8CB5-C7BEB4C53E24}" srcOrd="11" destOrd="0" presId="urn:microsoft.com/office/officeart/2008/layout/LinedList"/>
    <dgm:cxn modelId="{40FBFF46-B705-47B7-815A-85ADE298EF5A}" type="presParOf" srcId="{ACB30F9B-B36E-4F8D-8CB5-C7BEB4C53E24}" destId="{DF7D56CC-C89B-4E7E-8FF0-0BC9BD5946A3}" srcOrd="0" destOrd="0" presId="urn:microsoft.com/office/officeart/2008/layout/LinedList"/>
    <dgm:cxn modelId="{986BB321-27CA-4618-93D6-F3334ACC0B7B}" type="presParOf" srcId="{ACB30F9B-B36E-4F8D-8CB5-C7BEB4C53E24}" destId="{564EED42-4C83-4A80-A32D-74C292D15B46}" srcOrd="1" destOrd="0" presId="urn:microsoft.com/office/officeart/2008/layout/LinedList"/>
    <dgm:cxn modelId="{330BADDC-8D24-4A77-8630-672EC294A68E}" type="presParOf" srcId="{52D889A0-07EF-4A5C-A731-BB5CB3B1FC8C}" destId="{94D00C56-1D39-4261-B256-135E183BFC3C}" srcOrd="12" destOrd="0" presId="urn:microsoft.com/office/officeart/2008/layout/LinedList"/>
    <dgm:cxn modelId="{264F4699-4564-4464-A5E8-34FD17A6D572}" type="presParOf" srcId="{52D889A0-07EF-4A5C-A731-BB5CB3B1FC8C}" destId="{4EC07E29-0C16-4414-BC48-5446A8EFB821}" srcOrd="13" destOrd="0" presId="urn:microsoft.com/office/officeart/2008/layout/LinedList"/>
    <dgm:cxn modelId="{786C7E9A-B055-44E2-BB2C-1C0D48C8A862}" type="presParOf" srcId="{4EC07E29-0C16-4414-BC48-5446A8EFB821}" destId="{EF916BC5-C511-492E-99ED-D3E01D00ED53}" srcOrd="0" destOrd="0" presId="urn:microsoft.com/office/officeart/2008/layout/LinedList"/>
    <dgm:cxn modelId="{05949F99-ECA3-4D40-A7CA-90A2493BCC07}" type="presParOf" srcId="{4EC07E29-0C16-4414-BC48-5446A8EFB821}" destId="{1E6F3751-3701-4850-8716-9C503616A6FE}" srcOrd="1" destOrd="0" presId="urn:microsoft.com/office/officeart/2008/layout/LinedList"/>
    <dgm:cxn modelId="{C5B337F5-51FD-4359-8D11-DACE12F074C2}" type="presParOf" srcId="{52D889A0-07EF-4A5C-A731-BB5CB3B1FC8C}" destId="{ACC08026-64B2-4D82-93B4-B5326287746C}" srcOrd="14" destOrd="0" presId="urn:microsoft.com/office/officeart/2008/layout/LinedList"/>
    <dgm:cxn modelId="{BF4732C4-199B-41FD-9C97-477E9482D0E8}" type="presParOf" srcId="{52D889A0-07EF-4A5C-A731-BB5CB3B1FC8C}" destId="{38E67835-7B13-4AD1-9915-7F9DABBF45B4}" srcOrd="15" destOrd="0" presId="urn:microsoft.com/office/officeart/2008/layout/LinedList"/>
    <dgm:cxn modelId="{2779FE1F-9CF9-44DA-B992-E279BEF5E298}" type="presParOf" srcId="{38E67835-7B13-4AD1-9915-7F9DABBF45B4}" destId="{C4C841D1-44A2-45E5-B0D6-FAF4BEE34350}" srcOrd="0" destOrd="0" presId="urn:microsoft.com/office/officeart/2008/layout/LinedList"/>
    <dgm:cxn modelId="{62DC821F-5B52-4A3C-9D9C-76447C20281B}" type="presParOf" srcId="{38E67835-7B13-4AD1-9915-7F9DABBF45B4}" destId="{1051FED3-34AE-40BB-A7AB-78BE4E1A7F35}" srcOrd="1" destOrd="0" presId="urn:microsoft.com/office/officeart/2008/layout/LinedList"/>
    <dgm:cxn modelId="{0AA3D41F-8EB1-487C-8B3C-7203A6DF016B}" type="presParOf" srcId="{52D889A0-07EF-4A5C-A731-BB5CB3B1FC8C}" destId="{B33F5AE9-4600-4EFE-9582-14E628B206D7}" srcOrd="16" destOrd="0" presId="urn:microsoft.com/office/officeart/2008/layout/LinedList"/>
    <dgm:cxn modelId="{AC578684-8CF9-4694-957A-585BE416D17D}" type="presParOf" srcId="{52D889A0-07EF-4A5C-A731-BB5CB3B1FC8C}" destId="{0E49F320-AC95-4886-A4C6-C5A10CF53147}" srcOrd="17" destOrd="0" presId="urn:microsoft.com/office/officeart/2008/layout/LinedList"/>
    <dgm:cxn modelId="{F371F749-7FB3-48BB-A429-DC5B9FAD0029}" type="presParOf" srcId="{0E49F320-AC95-4886-A4C6-C5A10CF53147}" destId="{E608CA8B-6BB6-447F-B5D8-2BD8B3E21694}" srcOrd="0" destOrd="0" presId="urn:microsoft.com/office/officeart/2008/layout/LinedList"/>
    <dgm:cxn modelId="{0B2CE3C7-9E43-4F58-A84C-17374AA9325B}" type="presParOf" srcId="{0E49F320-AC95-4886-A4C6-C5A10CF53147}" destId="{20B0B9FD-6297-4B31-B0DB-6D95DD858A38}" srcOrd="1" destOrd="0" presId="urn:microsoft.com/office/officeart/2008/layout/LinedList"/>
    <dgm:cxn modelId="{5B167198-498D-41B9-AB58-2DBEF506C216}" type="presParOf" srcId="{52D889A0-07EF-4A5C-A731-BB5CB3B1FC8C}" destId="{F859D14B-89CB-4911-A0D6-307E1FA0EFF9}" srcOrd="18" destOrd="0" presId="urn:microsoft.com/office/officeart/2008/layout/LinedList"/>
    <dgm:cxn modelId="{51EE5C2C-0C68-4F2F-8777-FA8429BB1E2C}" type="presParOf" srcId="{52D889A0-07EF-4A5C-A731-BB5CB3B1FC8C}" destId="{7D428F88-41C6-4EF3-A367-A85BE5755491}" srcOrd="19" destOrd="0" presId="urn:microsoft.com/office/officeart/2008/layout/LinedList"/>
    <dgm:cxn modelId="{1BF27E62-8E63-4AF2-AF48-A18860106C41}" type="presParOf" srcId="{7D428F88-41C6-4EF3-A367-A85BE5755491}" destId="{80E73B3C-10ED-4062-BE16-1F9373AC9CC6}" srcOrd="0" destOrd="0" presId="urn:microsoft.com/office/officeart/2008/layout/LinedList"/>
    <dgm:cxn modelId="{C319A133-DE39-4D3C-B13D-D1D0405706EA}" type="presParOf" srcId="{7D428F88-41C6-4EF3-A367-A85BE5755491}" destId="{29E5E700-841F-44FC-A165-11BA5D9A7AF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FFF955-5B35-4CF7-96AA-D87ACCF8D176}">
      <dsp:nvSpPr>
        <dsp:cNvPr id="0" name=""/>
        <dsp:cNvSpPr/>
      </dsp:nvSpPr>
      <dsp:spPr>
        <a:xfrm>
          <a:off x="0" y="0"/>
          <a:ext cx="9011920" cy="9827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You may not know if an error was involved </a:t>
          </a:r>
        </a:p>
      </dsp:txBody>
      <dsp:txXfrm>
        <a:off x="28785" y="28785"/>
        <a:ext cx="7868356" cy="925229"/>
      </dsp:txXfrm>
    </dsp:sp>
    <dsp:sp modelId="{9904AA91-5A85-4522-B7E4-4558B3A5BF08}">
      <dsp:nvSpPr>
        <dsp:cNvPr id="0" name=""/>
        <dsp:cNvSpPr/>
      </dsp:nvSpPr>
      <dsp:spPr>
        <a:xfrm>
          <a:off x="754748" y="1161490"/>
          <a:ext cx="9011920" cy="9827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You will likely not know the exact cause of the error if one was made</a:t>
          </a:r>
        </a:p>
      </dsp:txBody>
      <dsp:txXfrm>
        <a:off x="783533" y="1190275"/>
        <a:ext cx="7560781" cy="925229"/>
      </dsp:txXfrm>
    </dsp:sp>
    <dsp:sp modelId="{17153A55-27DA-46D2-BCAB-705CEAEE912D}">
      <dsp:nvSpPr>
        <dsp:cNvPr id="0" name=""/>
        <dsp:cNvSpPr/>
      </dsp:nvSpPr>
      <dsp:spPr>
        <a:xfrm>
          <a:off x="1498231" y="2322981"/>
          <a:ext cx="9011920" cy="9827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You may not know what, if any, injuries are a direct result of an error</a:t>
          </a:r>
        </a:p>
      </dsp:txBody>
      <dsp:txXfrm>
        <a:off x="1527016" y="2351766"/>
        <a:ext cx="7572046" cy="925229"/>
      </dsp:txXfrm>
    </dsp:sp>
    <dsp:sp modelId="{2DA12D19-EEBA-4006-AB91-DDC30E576830}">
      <dsp:nvSpPr>
        <dsp:cNvPr id="0" name=""/>
        <dsp:cNvSpPr/>
      </dsp:nvSpPr>
      <dsp:spPr>
        <a:xfrm>
          <a:off x="2252980" y="3484472"/>
          <a:ext cx="9011920" cy="9827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Honesty with the resident often involves saying you don’t know all the answers yet, but as information becomes available, you will discuss it with them. </a:t>
          </a:r>
        </a:p>
      </dsp:txBody>
      <dsp:txXfrm>
        <a:off x="2281765" y="3513257"/>
        <a:ext cx="7560781" cy="925229"/>
      </dsp:txXfrm>
    </dsp:sp>
    <dsp:sp modelId="{CED6F273-95A9-4407-861B-B1EC6DD374EC}">
      <dsp:nvSpPr>
        <dsp:cNvPr id="0" name=""/>
        <dsp:cNvSpPr/>
      </dsp:nvSpPr>
      <dsp:spPr>
        <a:xfrm>
          <a:off x="8373100" y="752735"/>
          <a:ext cx="638819" cy="638819"/>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dirty="0"/>
        </a:p>
      </dsp:txBody>
      <dsp:txXfrm>
        <a:off x="8516834" y="752735"/>
        <a:ext cx="351351" cy="480711"/>
      </dsp:txXfrm>
    </dsp:sp>
    <dsp:sp modelId="{F5DD0FD6-6CF3-493E-A9A2-E68E58CFA6E1}">
      <dsp:nvSpPr>
        <dsp:cNvPr id="0" name=""/>
        <dsp:cNvSpPr/>
      </dsp:nvSpPr>
      <dsp:spPr>
        <a:xfrm>
          <a:off x="9127848" y="1914226"/>
          <a:ext cx="638819" cy="638819"/>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dirty="0"/>
        </a:p>
      </dsp:txBody>
      <dsp:txXfrm>
        <a:off x="9271582" y="1914226"/>
        <a:ext cx="351351" cy="480711"/>
      </dsp:txXfrm>
    </dsp:sp>
    <dsp:sp modelId="{B3DFD5AB-4ECF-4FA5-A390-7873299AD867}">
      <dsp:nvSpPr>
        <dsp:cNvPr id="0" name=""/>
        <dsp:cNvSpPr/>
      </dsp:nvSpPr>
      <dsp:spPr>
        <a:xfrm>
          <a:off x="9871331" y="3075716"/>
          <a:ext cx="638819" cy="638819"/>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dirty="0"/>
        </a:p>
      </dsp:txBody>
      <dsp:txXfrm>
        <a:off x="10015065" y="3075716"/>
        <a:ext cx="351351" cy="4807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CA836-0A3E-436D-A570-1FFB43946C57}">
      <dsp:nvSpPr>
        <dsp:cNvPr id="0" name=""/>
        <dsp:cNvSpPr/>
      </dsp:nvSpPr>
      <dsp:spPr>
        <a:xfrm>
          <a:off x="0" y="545"/>
          <a:ext cx="1127686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39DFFA-71F7-4A7E-85D8-42357B675A11}">
      <dsp:nvSpPr>
        <dsp:cNvPr id="0" name=""/>
        <dsp:cNvSpPr/>
      </dsp:nvSpPr>
      <dsp:spPr>
        <a:xfrm>
          <a:off x="0" y="545"/>
          <a:ext cx="11276862" cy="893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Not planned for; source of disappointment</a:t>
          </a:r>
        </a:p>
      </dsp:txBody>
      <dsp:txXfrm>
        <a:off x="0" y="545"/>
        <a:ext cx="11276862" cy="893236"/>
      </dsp:txXfrm>
    </dsp:sp>
    <dsp:sp modelId="{B3F8ADD8-6B10-478B-9002-6C955B0381BB}">
      <dsp:nvSpPr>
        <dsp:cNvPr id="0" name=""/>
        <dsp:cNvSpPr/>
      </dsp:nvSpPr>
      <dsp:spPr>
        <a:xfrm>
          <a:off x="0" y="893781"/>
          <a:ext cx="1127686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751400-528F-4913-A03C-AD586C05AD08}">
      <dsp:nvSpPr>
        <dsp:cNvPr id="0" name=""/>
        <dsp:cNvSpPr/>
      </dsp:nvSpPr>
      <dsp:spPr>
        <a:xfrm>
          <a:off x="0" y="893781"/>
          <a:ext cx="11276862" cy="893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May or may not be a result of error</a:t>
          </a:r>
        </a:p>
      </dsp:txBody>
      <dsp:txXfrm>
        <a:off x="0" y="893781"/>
        <a:ext cx="11276862" cy="893236"/>
      </dsp:txXfrm>
    </dsp:sp>
    <dsp:sp modelId="{B8EBE433-925B-4EC4-92D7-4A4B6C47E223}">
      <dsp:nvSpPr>
        <dsp:cNvPr id="0" name=""/>
        <dsp:cNvSpPr/>
      </dsp:nvSpPr>
      <dsp:spPr>
        <a:xfrm>
          <a:off x="0" y="1787017"/>
          <a:ext cx="1127686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025AAE-E912-4E96-A580-356E75C18ACC}">
      <dsp:nvSpPr>
        <dsp:cNvPr id="0" name=""/>
        <dsp:cNvSpPr/>
      </dsp:nvSpPr>
      <dsp:spPr>
        <a:xfrm>
          <a:off x="0" y="1787017"/>
          <a:ext cx="11276862" cy="893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May have been discussed as a possible outcome during the informed consent process</a:t>
          </a:r>
        </a:p>
      </dsp:txBody>
      <dsp:txXfrm>
        <a:off x="0" y="1787017"/>
        <a:ext cx="11276862" cy="893236"/>
      </dsp:txXfrm>
    </dsp:sp>
    <dsp:sp modelId="{BB4331B0-EAD8-45C9-A3E1-DB8DB27546A8}">
      <dsp:nvSpPr>
        <dsp:cNvPr id="0" name=""/>
        <dsp:cNvSpPr/>
      </dsp:nvSpPr>
      <dsp:spPr>
        <a:xfrm>
          <a:off x="0" y="2680254"/>
          <a:ext cx="1127686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687AA7-F98F-4D04-89E2-34C3FD91955E}">
      <dsp:nvSpPr>
        <dsp:cNvPr id="0" name=""/>
        <dsp:cNvSpPr/>
      </dsp:nvSpPr>
      <dsp:spPr>
        <a:xfrm>
          <a:off x="0" y="2680254"/>
          <a:ext cx="11276862" cy="893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May be difficult to determine exact cause</a:t>
          </a:r>
        </a:p>
      </dsp:txBody>
      <dsp:txXfrm>
        <a:off x="0" y="2680254"/>
        <a:ext cx="11276862" cy="893236"/>
      </dsp:txXfrm>
    </dsp:sp>
    <dsp:sp modelId="{8D3152EE-2454-4AC3-B549-DAAE0AF5BF23}">
      <dsp:nvSpPr>
        <dsp:cNvPr id="0" name=""/>
        <dsp:cNvSpPr/>
      </dsp:nvSpPr>
      <dsp:spPr>
        <a:xfrm>
          <a:off x="0" y="3573490"/>
          <a:ext cx="1127686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656D03-B7D9-4518-8752-5BA925F95328}">
      <dsp:nvSpPr>
        <dsp:cNvPr id="0" name=""/>
        <dsp:cNvSpPr/>
      </dsp:nvSpPr>
      <dsp:spPr>
        <a:xfrm>
          <a:off x="0" y="3573490"/>
          <a:ext cx="11276862" cy="893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ALWAYS warrants a discussion with the resident/family</a:t>
          </a:r>
        </a:p>
      </dsp:txBody>
      <dsp:txXfrm>
        <a:off x="0" y="3573490"/>
        <a:ext cx="11276862" cy="8932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CA836-0A3E-436D-A570-1FFB43946C57}">
      <dsp:nvSpPr>
        <dsp:cNvPr id="0" name=""/>
        <dsp:cNvSpPr/>
      </dsp:nvSpPr>
      <dsp:spPr>
        <a:xfrm>
          <a:off x="0" y="2181"/>
          <a:ext cx="1127686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39DFFA-71F7-4A7E-85D8-42357B675A11}">
      <dsp:nvSpPr>
        <dsp:cNvPr id="0" name=""/>
        <dsp:cNvSpPr/>
      </dsp:nvSpPr>
      <dsp:spPr>
        <a:xfrm>
          <a:off x="0" y="2181"/>
          <a:ext cx="11276862" cy="1487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kumimoji="0" lang="en-US" sz="3200" b="0" i="0" u="none" strike="noStrike" kern="1200" cap="none" spc="0" normalizeH="0" baseline="0" noProof="0" dirty="0">
              <a:ln>
                <a:noFill/>
              </a:ln>
              <a:solidFill>
                <a:srgbClr val="3D3D3D"/>
              </a:solidFill>
              <a:effectLst/>
              <a:uLnTx/>
              <a:uFillTx/>
              <a:latin typeface="+mn-lt"/>
              <a:sym typeface="Gill Sans MT"/>
            </a:rPr>
            <a:t>Explain what may have occurred if known</a:t>
          </a:r>
          <a:endParaRPr lang="en-US" sz="3200" kern="1200" dirty="0">
            <a:latin typeface="+mn-lt"/>
          </a:endParaRPr>
        </a:p>
      </dsp:txBody>
      <dsp:txXfrm>
        <a:off x="0" y="2181"/>
        <a:ext cx="11276862" cy="1487636"/>
      </dsp:txXfrm>
    </dsp:sp>
    <dsp:sp modelId="{B3F8ADD8-6B10-478B-9002-6C955B0381BB}">
      <dsp:nvSpPr>
        <dsp:cNvPr id="0" name=""/>
        <dsp:cNvSpPr/>
      </dsp:nvSpPr>
      <dsp:spPr>
        <a:xfrm>
          <a:off x="0" y="1489817"/>
          <a:ext cx="1127686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751400-528F-4913-A03C-AD586C05AD08}">
      <dsp:nvSpPr>
        <dsp:cNvPr id="0" name=""/>
        <dsp:cNvSpPr/>
      </dsp:nvSpPr>
      <dsp:spPr>
        <a:xfrm>
          <a:off x="0" y="1489817"/>
          <a:ext cx="11276862" cy="1487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kumimoji="0" lang="en-US" sz="3200" b="0" i="0" u="none" strike="noStrike" kern="1200" cap="none" spc="0" normalizeH="0" baseline="0" noProof="0" dirty="0">
              <a:ln>
                <a:noFill/>
              </a:ln>
              <a:solidFill>
                <a:srgbClr val="3D3D3D"/>
              </a:solidFill>
              <a:effectLst/>
              <a:uLnTx/>
              <a:uFillTx/>
              <a:latin typeface="+mn-lt"/>
              <a:sym typeface="Gill Sans MT"/>
            </a:rPr>
            <a:t>Differentiate between complications and error</a:t>
          </a:r>
          <a:endParaRPr lang="en-US" sz="3200" kern="1200" dirty="0">
            <a:latin typeface="+mn-lt"/>
          </a:endParaRPr>
        </a:p>
      </dsp:txBody>
      <dsp:txXfrm>
        <a:off x="0" y="1489817"/>
        <a:ext cx="11276862" cy="1487636"/>
      </dsp:txXfrm>
    </dsp:sp>
    <dsp:sp modelId="{B8EBE433-925B-4EC4-92D7-4A4B6C47E223}">
      <dsp:nvSpPr>
        <dsp:cNvPr id="0" name=""/>
        <dsp:cNvSpPr/>
      </dsp:nvSpPr>
      <dsp:spPr>
        <a:xfrm>
          <a:off x="0" y="2977454"/>
          <a:ext cx="1127686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025AAE-E912-4E96-A580-356E75C18ACC}">
      <dsp:nvSpPr>
        <dsp:cNvPr id="0" name=""/>
        <dsp:cNvSpPr/>
      </dsp:nvSpPr>
      <dsp:spPr>
        <a:xfrm>
          <a:off x="0" y="2977454"/>
          <a:ext cx="11276862" cy="1487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kumimoji="0" lang="en-US" sz="3200" b="0" i="0" u="none" strike="noStrike" kern="1200" cap="none" spc="0" normalizeH="0" baseline="0" noProof="0" dirty="0">
              <a:ln>
                <a:noFill/>
              </a:ln>
              <a:solidFill>
                <a:srgbClr val="3D3D3D"/>
              </a:solidFill>
              <a:effectLst/>
              <a:uLnTx/>
              <a:uFillTx/>
              <a:latin typeface="+mn-lt"/>
              <a:sym typeface="Gill Sans MT"/>
            </a:rPr>
            <a:t>Discuss next steps in care of the resident</a:t>
          </a:r>
          <a:endParaRPr lang="en-US" sz="3200" kern="1200" dirty="0">
            <a:latin typeface="+mn-lt"/>
          </a:endParaRPr>
        </a:p>
      </dsp:txBody>
      <dsp:txXfrm>
        <a:off x="0" y="2977454"/>
        <a:ext cx="11276862" cy="14876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CA836-0A3E-436D-A570-1FFB43946C57}">
      <dsp:nvSpPr>
        <dsp:cNvPr id="0" name=""/>
        <dsp:cNvSpPr/>
      </dsp:nvSpPr>
      <dsp:spPr>
        <a:xfrm>
          <a:off x="0" y="0"/>
          <a:ext cx="1127686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39DFFA-71F7-4A7E-85D8-42357B675A11}">
      <dsp:nvSpPr>
        <dsp:cNvPr id="0" name=""/>
        <dsp:cNvSpPr/>
      </dsp:nvSpPr>
      <dsp:spPr>
        <a:xfrm>
          <a:off x="0" y="0"/>
          <a:ext cx="11276862" cy="55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u="none" kern="1200" dirty="0"/>
            <a:t>Make sure the resident is stable</a:t>
          </a:r>
          <a:endParaRPr lang="en-US" sz="1600" b="0" kern="1200" dirty="0"/>
        </a:p>
      </dsp:txBody>
      <dsp:txXfrm>
        <a:off x="0" y="0"/>
        <a:ext cx="11276862" cy="558408"/>
      </dsp:txXfrm>
    </dsp:sp>
    <dsp:sp modelId="{71631AB4-9B3E-4B65-9375-B317DCF19E3A}">
      <dsp:nvSpPr>
        <dsp:cNvPr id="0" name=""/>
        <dsp:cNvSpPr/>
      </dsp:nvSpPr>
      <dsp:spPr>
        <a:xfrm>
          <a:off x="0" y="558408"/>
          <a:ext cx="1127686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32D0BA-6221-4D1D-AEE8-3A64177AC78A}">
      <dsp:nvSpPr>
        <dsp:cNvPr id="0" name=""/>
        <dsp:cNvSpPr/>
      </dsp:nvSpPr>
      <dsp:spPr>
        <a:xfrm>
          <a:off x="0" y="558408"/>
          <a:ext cx="11276862" cy="55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u="none" kern="1200" dirty="0"/>
            <a:t>Express empathy</a:t>
          </a:r>
        </a:p>
      </dsp:txBody>
      <dsp:txXfrm>
        <a:off x="0" y="558408"/>
        <a:ext cx="11276862" cy="558408"/>
      </dsp:txXfrm>
    </dsp:sp>
    <dsp:sp modelId="{9311A341-610F-42AD-81C5-13353DC55D9B}">
      <dsp:nvSpPr>
        <dsp:cNvPr id="0" name=""/>
        <dsp:cNvSpPr/>
      </dsp:nvSpPr>
      <dsp:spPr>
        <a:xfrm>
          <a:off x="0" y="1116817"/>
          <a:ext cx="1127686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AC843B-1DA5-4B57-A08B-B2F3574B91E3}">
      <dsp:nvSpPr>
        <dsp:cNvPr id="0" name=""/>
        <dsp:cNvSpPr/>
      </dsp:nvSpPr>
      <dsp:spPr>
        <a:xfrm>
          <a:off x="0" y="1116817"/>
          <a:ext cx="11276862" cy="55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u="none" kern="1200" dirty="0"/>
            <a:t>Conduct risk management and leadership interviews and investigation</a:t>
          </a:r>
        </a:p>
      </dsp:txBody>
      <dsp:txXfrm>
        <a:off x="0" y="1116817"/>
        <a:ext cx="11276862" cy="558408"/>
      </dsp:txXfrm>
    </dsp:sp>
    <dsp:sp modelId="{6EA6B991-302E-465E-A95C-633035A47A38}">
      <dsp:nvSpPr>
        <dsp:cNvPr id="0" name=""/>
        <dsp:cNvSpPr/>
      </dsp:nvSpPr>
      <dsp:spPr>
        <a:xfrm>
          <a:off x="0" y="1675227"/>
          <a:ext cx="1127686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E2202A-9155-4692-BC98-190D7888FAB3}">
      <dsp:nvSpPr>
        <dsp:cNvPr id="0" name=""/>
        <dsp:cNvSpPr/>
      </dsp:nvSpPr>
      <dsp:spPr>
        <a:xfrm>
          <a:off x="0" y="1675226"/>
          <a:ext cx="11276862" cy="55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u="none" kern="1200" dirty="0"/>
            <a:t>Gather the basic facts available at the time.</a:t>
          </a:r>
        </a:p>
      </dsp:txBody>
      <dsp:txXfrm>
        <a:off x="0" y="1675226"/>
        <a:ext cx="11276862" cy="558408"/>
      </dsp:txXfrm>
    </dsp:sp>
    <dsp:sp modelId="{D78E1944-9140-430E-B2DE-463B137FDB90}">
      <dsp:nvSpPr>
        <dsp:cNvPr id="0" name=""/>
        <dsp:cNvSpPr/>
      </dsp:nvSpPr>
      <dsp:spPr>
        <a:xfrm>
          <a:off x="0" y="2233635"/>
          <a:ext cx="1127686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ECFF6C-FB02-44AF-8B13-27A381CE027D}">
      <dsp:nvSpPr>
        <dsp:cNvPr id="0" name=""/>
        <dsp:cNvSpPr/>
      </dsp:nvSpPr>
      <dsp:spPr>
        <a:xfrm>
          <a:off x="0" y="2233635"/>
          <a:ext cx="11276862" cy="55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u="none" kern="1200" dirty="0"/>
            <a:t>Disclose the error to the resident, his or her family, or both. </a:t>
          </a:r>
        </a:p>
      </dsp:txBody>
      <dsp:txXfrm>
        <a:off x="0" y="2233635"/>
        <a:ext cx="11276862" cy="558408"/>
      </dsp:txXfrm>
    </dsp:sp>
    <dsp:sp modelId="{1FDC715E-C5A2-433A-B7CF-E1967BAF8BCF}">
      <dsp:nvSpPr>
        <dsp:cNvPr id="0" name=""/>
        <dsp:cNvSpPr/>
      </dsp:nvSpPr>
      <dsp:spPr>
        <a:xfrm>
          <a:off x="0" y="2792045"/>
          <a:ext cx="1127686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993EB6-CE25-403D-B15C-238997FF7D4A}">
      <dsp:nvSpPr>
        <dsp:cNvPr id="0" name=""/>
        <dsp:cNvSpPr/>
      </dsp:nvSpPr>
      <dsp:spPr>
        <a:xfrm>
          <a:off x="0" y="2792044"/>
          <a:ext cx="11276862" cy="55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u="none" kern="1200" dirty="0"/>
            <a:t>Let the resident  know that your goal is to make sure that he or she gets the very best care possible. </a:t>
          </a:r>
        </a:p>
      </dsp:txBody>
      <dsp:txXfrm>
        <a:off x="0" y="2792044"/>
        <a:ext cx="11276862" cy="558408"/>
      </dsp:txXfrm>
    </dsp:sp>
    <dsp:sp modelId="{B36AA1C8-98E1-4350-8AC1-9EECE410EBB4}">
      <dsp:nvSpPr>
        <dsp:cNvPr id="0" name=""/>
        <dsp:cNvSpPr/>
      </dsp:nvSpPr>
      <dsp:spPr>
        <a:xfrm>
          <a:off x="0" y="3350454"/>
          <a:ext cx="1127686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E1C199-04A7-413E-BE5E-5843A4D6EBE4}">
      <dsp:nvSpPr>
        <dsp:cNvPr id="0" name=""/>
        <dsp:cNvSpPr/>
      </dsp:nvSpPr>
      <dsp:spPr>
        <a:xfrm>
          <a:off x="0" y="3350453"/>
          <a:ext cx="11276862" cy="55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u="none" kern="1200" dirty="0"/>
            <a:t>Express a desire to continue providing care and hope that the resident can trust you and your team to do so.</a:t>
          </a:r>
        </a:p>
      </dsp:txBody>
      <dsp:txXfrm>
        <a:off x="0" y="3350453"/>
        <a:ext cx="11276862" cy="558408"/>
      </dsp:txXfrm>
    </dsp:sp>
    <dsp:sp modelId="{9DE6CF4B-486C-4291-8730-0D553E687B2E}">
      <dsp:nvSpPr>
        <dsp:cNvPr id="0" name=""/>
        <dsp:cNvSpPr/>
      </dsp:nvSpPr>
      <dsp:spPr>
        <a:xfrm>
          <a:off x="0" y="3908862"/>
          <a:ext cx="1127686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55D8A2-4A6B-445C-A200-FFDA0A22E7B8}">
      <dsp:nvSpPr>
        <dsp:cNvPr id="0" name=""/>
        <dsp:cNvSpPr/>
      </dsp:nvSpPr>
      <dsp:spPr>
        <a:xfrm>
          <a:off x="0" y="3908862"/>
          <a:ext cx="11276862" cy="55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u="none" kern="1200" dirty="0"/>
            <a:t>Write a note in the medical record documenting what happened, the impact on the resident, treatment provided, and results.</a:t>
          </a:r>
        </a:p>
      </dsp:txBody>
      <dsp:txXfrm>
        <a:off x="0" y="3908862"/>
        <a:ext cx="11276862" cy="5584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CA836-0A3E-436D-A570-1FFB43946C57}">
      <dsp:nvSpPr>
        <dsp:cNvPr id="0" name=""/>
        <dsp:cNvSpPr/>
      </dsp:nvSpPr>
      <dsp:spPr>
        <a:xfrm>
          <a:off x="0" y="545"/>
          <a:ext cx="1127686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39DFFA-71F7-4A7E-85D8-42357B675A11}">
      <dsp:nvSpPr>
        <dsp:cNvPr id="0" name=""/>
        <dsp:cNvSpPr/>
      </dsp:nvSpPr>
      <dsp:spPr>
        <a:xfrm>
          <a:off x="0" y="545"/>
          <a:ext cx="11276862" cy="446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t>Immediate Reporting of the Event</a:t>
          </a:r>
          <a:endParaRPr lang="en-US" sz="1800" b="0" kern="1200" dirty="0"/>
        </a:p>
      </dsp:txBody>
      <dsp:txXfrm>
        <a:off x="0" y="545"/>
        <a:ext cx="11276862" cy="446618"/>
      </dsp:txXfrm>
    </dsp:sp>
    <dsp:sp modelId="{B220E58C-11BB-4D87-B7FE-DCB04A7D4CDF}">
      <dsp:nvSpPr>
        <dsp:cNvPr id="0" name=""/>
        <dsp:cNvSpPr/>
      </dsp:nvSpPr>
      <dsp:spPr>
        <a:xfrm>
          <a:off x="0" y="447163"/>
          <a:ext cx="1127686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C0BFEE-65F1-4782-B81A-4083EAB921E1}">
      <dsp:nvSpPr>
        <dsp:cNvPr id="0" name=""/>
        <dsp:cNvSpPr/>
      </dsp:nvSpPr>
      <dsp:spPr>
        <a:xfrm>
          <a:off x="0" y="447163"/>
          <a:ext cx="11276862" cy="446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dirty="0"/>
            <a:t>Stop gap activation</a:t>
          </a:r>
          <a:endParaRPr lang="en-US" sz="1800" kern="1200" dirty="0"/>
        </a:p>
      </dsp:txBody>
      <dsp:txXfrm>
        <a:off x="0" y="447163"/>
        <a:ext cx="11276862" cy="446618"/>
      </dsp:txXfrm>
    </dsp:sp>
    <dsp:sp modelId="{FF4A0D10-37C3-4138-AE4C-0EA68F79FCFF}">
      <dsp:nvSpPr>
        <dsp:cNvPr id="0" name=""/>
        <dsp:cNvSpPr/>
      </dsp:nvSpPr>
      <dsp:spPr>
        <a:xfrm>
          <a:off x="0" y="893781"/>
          <a:ext cx="1127686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2A41C9-884D-4BFD-B151-ABD91F5A9B9C}">
      <dsp:nvSpPr>
        <dsp:cNvPr id="0" name=""/>
        <dsp:cNvSpPr/>
      </dsp:nvSpPr>
      <dsp:spPr>
        <a:xfrm>
          <a:off x="0" y="893781"/>
          <a:ext cx="11276862" cy="446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dirty="0"/>
            <a:t>Notification of risk management </a:t>
          </a:r>
          <a:endParaRPr lang="en-US" sz="1800" kern="1200" dirty="0"/>
        </a:p>
      </dsp:txBody>
      <dsp:txXfrm>
        <a:off x="0" y="893781"/>
        <a:ext cx="11276862" cy="446618"/>
      </dsp:txXfrm>
    </dsp:sp>
    <dsp:sp modelId="{398CE316-7185-4F29-9ADB-4875033536B8}">
      <dsp:nvSpPr>
        <dsp:cNvPr id="0" name=""/>
        <dsp:cNvSpPr/>
      </dsp:nvSpPr>
      <dsp:spPr>
        <a:xfrm>
          <a:off x="0" y="1340399"/>
          <a:ext cx="1127686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C56652-DE45-40D7-8567-AEF7C54B19FA}">
      <dsp:nvSpPr>
        <dsp:cNvPr id="0" name=""/>
        <dsp:cNvSpPr/>
      </dsp:nvSpPr>
      <dsp:spPr>
        <a:xfrm>
          <a:off x="0" y="1340399"/>
          <a:ext cx="11276862" cy="446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dirty="0"/>
            <a:t>Investigation and RCA</a:t>
          </a:r>
          <a:endParaRPr lang="en-US" sz="1800" kern="1200" dirty="0"/>
        </a:p>
      </dsp:txBody>
      <dsp:txXfrm>
        <a:off x="0" y="1340399"/>
        <a:ext cx="11276862" cy="446618"/>
      </dsp:txXfrm>
    </dsp:sp>
    <dsp:sp modelId="{98C600E4-4193-44A4-9A89-9B0866AF0372}">
      <dsp:nvSpPr>
        <dsp:cNvPr id="0" name=""/>
        <dsp:cNvSpPr/>
      </dsp:nvSpPr>
      <dsp:spPr>
        <a:xfrm>
          <a:off x="0" y="1787017"/>
          <a:ext cx="1127686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2B4D55-B9CC-490D-83AF-3BD5382ED30C}">
      <dsp:nvSpPr>
        <dsp:cNvPr id="0" name=""/>
        <dsp:cNvSpPr/>
      </dsp:nvSpPr>
      <dsp:spPr>
        <a:xfrm>
          <a:off x="0" y="1787017"/>
          <a:ext cx="11276862" cy="446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dirty="0"/>
            <a:t>Filing an incident report</a:t>
          </a:r>
          <a:endParaRPr lang="en-US" sz="1800" kern="1200" dirty="0"/>
        </a:p>
      </dsp:txBody>
      <dsp:txXfrm>
        <a:off x="0" y="1787017"/>
        <a:ext cx="11276862" cy="446618"/>
      </dsp:txXfrm>
    </dsp:sp>
    <dsp:sp modelId="{9007B46D-E8F1-44E7-8DA0-ADB54C324BEC}">
      <dsp:nvSpPr>
        <dsp:cNvPr id="0" name=""/>
        <dsp:cNvSpPr/>
      </dsp:nvSpPr>
      <dsp:spPr>
        <a:xfrm>
          <a:off x="0" y="2233635"/>
          <a:ext cx="1127686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7D56CC-C89B-4E7E-8FF0-0BC9BD5946A3}">
      <dsp:nvSpPr>
        <dsp:cNvPr id="0" name=""/>
        <dsp:cNvSpPr/>
      </dsp:nvSpPr>
      <dsp:spPr>
        <a:xfrm>
          <a:off x="0" y="2233636"/>
          <a:ext cx="11276862" cy="446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dirty="0"/>
            <a:t>Preparation for the disclosure</a:t>
          </a:r>
          <a:endParaRPr lang="en-US" sz="1800" kern="1200" dirty="0"/>
        </a:p>
      </dsp:txBody>
      <dsp:txXfrm>
        <a:off x="0" y="2233636"/>
        <a:ext cx="11276862" cy="446618"/>
      </dsp:txXfrm>
    </dsp:sp>
    <dsp:sp modelId="{94D00C56-1D39-4261-B256-135E183BFC3C}">
      <dsp:nvSpPr>
        <dsp:cNvPr id="0" name=""/>
        <dsp:cNvSpPr/>
      </dsp:nvSpPr>
      <dsp:spPr>
        <a:xfrm>
          <a:off x="0" y="2680254"/>
          <a:ext cx="1127686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916BC5-C511-492E-99ED-D3E01D00ED53}">
      <dsp:nvSpPr>
        <dsp:cNvPr id="0" name=""/>
        <dsp:cNvSpPr/>
      </dsp:nvSpPr>
      <dsp:spPr>
        <a:xfrm>
          <a:off x="0" y="2680254"/>
          <a:ext cx="11276862" cy="446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dirty="0"/>
            <a:t>Completion of disclosure</a:t>
          </a:r>
          <a:endParaRPr lang="en-US" sz="1800" kern="1200" dirty="0"/>
        </a:p>
      </dsp:txBody>
      <dsp:txXfrm>
        <a:off x="0" y="2680254"/>
        <a:ext cx="11276862" cy="446618"/>
      </dsp:txXfrm>
    </dsp:sp>
    <dsp:sp modelId="{ACC08026-64B2-4D82-93B4-B5326287746C}">
      <dsp:nvSpPr>
        <dsp:cNvPr id="0" name=""/>
        <dsp:cNvSpPr/>
      </dsp:nvSpPr>
      <dsp:spPr>
        <a:xfrm>
          <a:off x="0" y="3126872"/>
          <a:ext cx="1127686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C841D1-44A2-45E5-B0D6-FAF4BEE34350}">
      <dsp:nvSpPr>
        <dsp:cNvPr id="0" name=""/>
        <dsp:cNvSpPr/>
      </dsp:nvSpPr>
      <dsp:spPr>
        <a:xfrm>
          <a:off x="0" y="3126872"/>
          <a:ext cx="11276862" cy="446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dirty="0"/>
            <a:t>Disclosure documentation requirements and solutions</a:t>
          </a:r>
          <a:endParaRPr lang="en-US" sz="1800" kern="1200" dirty="0"/>
        </a:p>
      </dsp:txBody>
      <dsp:txXfrm>
        <a:off x="0" y="3126872"/>
        <a:ext cx="11276862" cy="446618"/>
      </dsp:txXfrm>
    </dsp:sp>
    <dsp:sp modelId="{B33F5AE9-4600-4EFE-9582-14E628B206D7}">
      <dsp:nvSpPr>
        <dsp:cNvPr id="0" name=""/>
        <dsp:cNvSpPr/>
      </dsp:nvSpPr>
      <dsp:spPr>
        <a:xfrm>
          <a:off x="0" y="3573490"/>
          <a:ext cx="1127686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08CA8B-6BB6-447F-B5D8-2BD8B3E21694}">
      <dsp:nvSpPr>
        <dsp:cNvPr id="0" name=""/>
        <dsp:cNvSpPr/>
      </dsp:nvSpPr>
      <dsp:spPr>
        <a:xfrm>
          <a:off x="0" y="3573490"/>
          <a:ext cx="11276862" cy="446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dirty="0"/>
            <a:t>Follow-up with impacted residents and their families</a:t>
          </a:r>
          <a:endParaRPr lang="en-US" sz="1800" kern="1200" dirty="0"/>
        </a:p>
      </dsp:txBody>
      <dsp:txXfrm>
        <a:off x="0" y="3573490"/>
        <a:ext cx="11276862" cy="446618"/>
      </dsp:txXfrm>
    </dsp:sp>
    <dsp:sp modelId="{F859D14B-89CB-4911-A0D6-307E1FA0EFF9}">
      <dsp:nvSpPr>
        <dsp:cNvPr id="0" name=""/>
        <dsp:cNvSpPr/>
      </dsp:nvSpPr>
      <dsp:spPr>
        <a:xfrm>
          <a:off x="0" y="4020108"/>
          <a:ext cx="1127686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E73B3C-10ED-4062-BE16-1F9373AC9CC6}">
      <dsp:nvSpPr>
        <dsp:cNvPr id="0" name=""/>
        <dsp:cNvSpPr/>
      </dsp:nvSpPr>
      <dsp:spPr>
        <a:xfrm>
          <a:off x="0" y="4020108"/>
          <a:ext cx="11276862" cy="446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dirty="0"/>
            <a:t>Performance Improvement</a:t>
          </a:r>
          <a:endParaRPr lang="en-US" sz="1800" kern="1200" dirty="0"/>
        </a:p>
      </dsp:txBody>
      <dsp:txXfrm>
        <a:off x="0" y="4020108"/>
        <a:ext cx="11276862" cy="446618"/>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57F437-34E4-457B-ACAA-C109BC5AD2B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6C9805C-0D4B-456D-9316-F45962E2F5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B91EB8-1FC0-49BA-B8A0-9D4051C7D0E5}" type="datetimeFigureOut">
              <a:rPr lang="en-US" smtClean="0"/>
              <a:t>5/4/2023</a:t>
            </a:fld>
            <a:endParaRPr lang="en-US" dirty="0"/>
          </a:p>
        </p:txBody>
      </p:sp>
      <p:sp>
        <p:nvSpPr>
          <p:cNvPr id="4" name="Footer Placeholder 3">
            <a:extLst>
              <a:ext uri="{FF2B5EF4-FFF2-40B4-BE49-F238E27FC236}">
                <a16:creationId xmlns:a16="http://schemas.microsoft.com/office/drawing/2014/main" id="{C3170BBA-56B5-4091-9B11-25E0561642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Tree>
    <p:extLst>
      <p:ext uri="{BB962C8B-B14F-4D97-AF65-F5344CB8AC3E}">
        <p14:creationId xmlns:p14="http://schemas.microsoft.com/office/powerpoint/2010/main" val="39421187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FD89D3-6540-412A-8DF7-24F6B362E6BB}" type="datetimeFigureOut">
              <a:rPr lang="en-US" smtClean="0"/>
              <a:t>5/4/2023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BCCA8E-E054-4945-93F6-8F3E2A7D5A26}" type="slidenum">
              <a:rPr lang="en-US" smtClean="0"/>
              <a:t>‹#›</a:t>
            </a:fld>
            <a:endParaRPr lang="en-US" dirty="0"/>
          </a:p>
        </p:txBody>
      </p:sp>
    </p:spTree>
    <p:extLst>
      <p:ext uri="{BB962C8B-B14F-4D97-AF65-F5344CB8AC3E}">
        <p14:creationId xmlns:p14="http://schemas.microsoft.com/office/powerpoint/2010/main" val="2230956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1</a:t>
            </a:fld>
            <a:endParaRPr lang="en-US" dirty="0"/>
          </a:p>
        </p:txBody>
      </p:sp>
    </p:spTree>
    <p:extLst>
      <p:ext uri="{BB962C8B-B14F-4D97-AF65-F5344CB8AC3E}">
        <p14:creationId xmlns:p14="http://schemas.microsoft.com/office/powerpoint/2010/main" val="3961801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Rhonda</a:t>
            </a:r>
          </a:p>
        </p:txBody>
      </p:sp>
      <p:sp>
        <p:nvSpPr>
          <p:cNvPr id="4" name="Slide Number Placeholder 3"/>
          <p:cNvSpPr>
            <a:spLocks noGrp="1"/>
          </p:cNvSpPr>
          <p:nvPr>
            <p:ph type="sldNum" sz="quarter" idx="5"/>
          </p:nvPr>
        </p:nvSpPr>
        <p:spPr/>
        <p:txBody>
          <a:bodyPr/>
          <a:lstStyle/>
          <a:p>
            <a:fld id="{53BCCA8E-E054-4945-93F6-8F3E2A7D5A26}" type="slidenum">
              <a:rPr lang="en-US" smtClean="0"/>
              <a:t>19</a:t>
            </a:fld>
            <a:endParaRPr lang="en-US" dirty="0"/>
          </a:p>
        </p:txBody>
      </p:sp>
    </p:spTree>
    <p:extLst>
      <p:ext uri="{BB962C8B-B14F-4D97-AF65-F5344CB8AC3E}">
        <p14:creationId xmlns:p14="http://schemas.microsoft.com/office/powerpoint/2010/main" val="3125961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latin typeface="Roboto Slab" pitchFamily="2" charset="0"/>
              </a:rPr>
              <a:t> It is reasonable that many states want to avoid such a broad protection that a full admission of liability would be excluded from evidence. However, much of the aim of these laws is to promote open communication between a health care provider and the injured party. If a health care provider is expressing sympathy while tiptoeing around the fault restrictions of the statute, he is more likely to produce an apology that appears insincere or suspicious—potentially raising more questions from the injured party.</a:t>
            </a:r>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20</a:t>
            </a:fld>
            <a:endParaRPr lang="en-US" dirty="0"/>
          </a:p>
        </p:txBody>
      </p:sp>
    </p:spTree>
    <p:extLst>
      <p:ext uri="{BB962C8B-B14F-4D97-AF65-F5344CB8AC3E}">
        <p14:creationId xmlns:p14="http://schemas.microsoft.com/office/powerpoint/2010/main" val="1740508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23</a:t>
            </a:fld>
            <a:endParaRPr lang="en-US" dirty="0"/>
          </a:p>
        </p:txBody>
      </p:sp>
    </p:spTree>
    <p:extLst>
      <p:ext uri="{BB962C8B-B14F-4D97-AF65-F5344CB8AC3E}">
        <p14:creationId xmlns:p14="http://schemas.microsoft.com/office/powerpoint/2010/main" val="2656199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latin typeface="Roboto Slab" pitchFamily="2" charset="0"/>
              </a:rPr>
              <a:t> It is reasonable that many states want to avoid such a broad protection that a full admission of liability would be excluded from evidence. However, much of the aim of these laws is to promote open communication between a health care provider and the injured party. If a health care provider is expressing sympathy while tiptoeing around the fault restrictions of the statute, he is more likely to produce an apology that appears insincere or suspicious—potentially raising more questions from the injured party.</a:t>
            </a:r>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24</a:t>
            </a:fld>
            <a:endParaRPr lang="en-US" dirty="0"/>
          </a:p>
        </p:txBody>
      </p:sp>
    </p:spTree>
    <p:extLst>
      <p:ext uri="{BB962C8B-B14F-4D97-AF65-F5344CB8AC3E}">
        <p14:creationId xmlns:p14="http://schemas.microsoft.com/office/powerpoint/2010/main" val="3468464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Rhonda</a:t>
            </a:r>
          </a:p>
        </p:txBody>
      </p:sp>
      <p:sp>
        <p:nvSpPr>
          <p:cNvPr id="4" name="Slide Number Placeholder 3"/>
          <p:cNvSpPr>
            <a:spLocks noGrp="1"/>
          </p:cNvSpPr>
          <p:nvPr>
            <p:ph type="sldNum" sz="quarter" idx="5"/>
          </p:nvPr>
        </p:nvSpPr>
        <p:spPr/>
        <p:txBody>
          <a:bodyPr/>
          <a:lstStyle/>
          <a:p>
            <a:fld id="{53BCCA8E-E054-4945-93F6-8F3E2A7D5A26}" type="slidenum">
              <a:rPr lang="en-US" smtClean="0"/>
              <a:t>26</a:t>
            </a:fld>
            <a:endParaRPr lang="en-US" dirty="0"/>
          </a:p>
        </p:txBody>
      </p:sp>
    </p:spTree>
    <p:extLst>
      <p:ext uri="{BB962C8B-B14F-4D97-AF65-F5344CB8AC3E}">
        <p14:creationId xmlns:p14="http://schemas.microsoft.com/office/powerpoint/2010/main" val="4264838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a:t>
            </a:r>
          </a:p>
        </p:txBody>
      </p:sp>
      <p:sp>
        <p:nvSpPr>
          <p:cNvPr id="4" name="Slide Number Placeholder 3"/>
          <p:cNvSpPr>
            <a:spLocks noGrp="1"/>
          </p:cNvSpPr>
          <p:nvPr>
            <p:ph type="sldNum" sz="quarter" idx="10"/>
          </p:nvPr>
        </p:nvSpPr>
        <p:spPr/>
        <p:txBody>
          <a:bodyPr/>
          <a:lstStyle/>
          <a:p>
            <a:fld id="{53BCCA8E-E054-4945-93F6-8F3E2A7D5A26}" type="slidenum">
              <a:rPr lang="en-US" smtClean="0"/>
              <a:t>27</a:t>
            </a:fld>
            <a:endParaRPr lang="en-US" dirty="0"/>
          </a:p>
        </p:txBody>
      </p:sp>
    </p:spTree>
    <p:extLst>
      <p:ext uri="{BB962C8B-B14F-4D97-AF65-F5344CB8AC3E}">
        <p14:creationId xmlns:p14="http://schemas.microsoft.com/office/powerpoint/2010/main" val="4019658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1" i="0" dirty="0">
                <a:solidFill>
                  <a:srgbClr val="1B1B1B"/>
                </a:solidFill>
                <a:effectLst/>
                <a:latin typeface="Source Sans Pro" panose="020B0503030403020204" pitchFamily="34" charset="0"/>
              </a:rPr>
              <a:t>Show empathy</a:t>
            </a:r>
            <a:endParaRPr lang="en-US" b="0" i="0" dirty="0">
              <a:solidFill>
                <a:srgbClr val="1B1B1B"/>
              </a:solidFill>
              <a:effectLst/>
              <a:latin typeface="Source Sans Pro" panose="020B0503030403020204" pitchFamily="34" charset="0"/>
            </a:endParaRPr>
          </a:p>
          <a:p>
            <a:pPr marL="742950" lvl="1" indent="-285750" algn="l">
              <a:buFont typeface="Arial" panose="020B0604020202020204" pitchFamily="34" charset="0"/>
              <a:buChar char="•"/>
            </a:pPr>
            <a:r>
              <a:rPr lang="en-US" b="1" i="0" dirty="0">
                <a:solidFill>
                  <a:srgbClr val="1B1B1B"/>
                </a:solidFill>
                <a:effectLst/>
                <a:latin typeface="Source Sans Pro" panose="020B0503030403020204" pitchFamily="34" charset="0"/>
              </a:rPr>
              <a:t>ALLOW</a:t>
            </a:r>
            <a:r>
              <a:rPr lang="en-US" b="0" i="0" dirty="0">
                <a:solidFill>
                  <a:srgbClr val="1B1B1B"/>
                </a:solidFill>
                <a:effectLst/>
                <a:latin typeface="Source Sans Pro" panose="020B0503030403020204" pitchFamily="34" charset="0"/>
              </a:rPr>
              <a:t> the Resident to express his/her emotions.</a:t>
            </a:r>
          </a:p>
          <a:p>
            <a:pPr marL="742950" lvl="1" indent="-285750" algn="l">
              <a:buFont typeface="Arial" panose="020B0604020202020204" pitchFamily="34" charset="0"/>
              <a:buChar char="•"/>
            </a:pPr>
            <a:r>
              <a:rPr lang="en-US" b="1" i="0" dirty="0">
                <a:solidFill>
                  <a:srgbClr val="1B1B1B"/>
                </a:solidFill>
                <a:effectLst/>
                <a:latin typeface="Source Sans Pro" panose="020B0503030403020204" pitchFamily="34" charset="0"/>
              </a:rPr>
              <a:t>ACKNOWLEDGE </a:t>
            </a:r>
            <a:r>
              <a:rPr lang="en-US" b="0" i="0" dirty="0">
                <a:solidFill>
                  <a:srgbClr val="1B1B1B"/>
                </a:solidFill>
                <a:effectLst/>
                <a:latin typeface="Source Sans Pro" panose="020B0503030403020204" pitchFamily="34" charset="0"/>
              </a:rPr>
              <a:t>the Resident's emotions.</a:t>
            </a:r>
          </a:p>
          <a:p>
            <a:pPr marL="742950" lvl="1" indent="-285750" algn="l">
              <a:buFont typeface="Arial" panose="020B0604020202020204" pitchFamily="34" charset="0"/>
              <a:buChar char="•"/>
            </a:pPr>
            <a:r>
              <a:rPr lang="en-US" b="1" i="0" dirty="0">
                <a:solidFill>
                  <a:srgbClr val="1B1B1B"/>
                </a:solidFill>
                <a:effectLst/>
                <a:latin typeface="Source Sans Pro" panose="020B0503030403020204" pitchFamily="34" charset="0"/>
              </a:rPr>
              <a:t>VALIDATE </a:t>
            </a:r>
            <a:r>
              <a:rPr lang="en-US" b="0" i="0" dirty="0">
                <a:solidFill>
                  <a:srgbClr val="1B1B1B"/>
                </a:solidFill>
                <a:effectLst/>
                <a:latin typeface="Source Sans Pro" panose="020B0503030403020204" pitchFamily="34" charset="0"/>
              </a:rPr>
              <a:t>the Resident's emotions by saying that their response is understandable.</a:t>
            </a:r>
          </a:p>
          <a:p>
            <a:pPr algn="l">
              <a:buFont typeface="Arial" panose="020B0604020202020204" pitchFamily="34" charset="0"/>
              <a:buChar char="•"/>
            </a:pPr>
            <a:r>
              <a:rPr lang="en-US" b="1" i="0" dirty="0">
                <a:solidFill>
                  <a:srgbClr val="1B1B1B"/>
                </a:solidFill>
                <a:effectLst/>
                <a:latin typeface="Source Sans Pro" panose="020B0503030403020204" pitchFamily="34" charset="0"/>
              </a:rPr>
              <a:t>Be honest</a:t>
            </a:r>
            <a:endParaRPr lang="en-US" b="0" i="0" dirty="0">
              <a:solidFill>
                <a:srgbClr val="1B1B1B"/>
              </a:solidFill>
              <a:effectLst/>
              <a:latin typeface="Source Sans Pro" panose="020B0503030403020204" pitchFamily="34" charset="0"/>
            </a:endParaRPr>
          </a:p>
          <a:p>
            <a:pPr marL="742950" lvl="1" indent="-285750" algn="l">
              <a:buFont typeface="Arial" panose="020B0604020202020204" pitchFamily="34" charset="0"/>
              <a:buChar char="•"/>
            </a:pPr>
            <a:r>
              <a:rPr lang="en-US" b="1" i="0" dirty="0">
                <a:solidFill>
                  <a:srgbClr val="1B1B1B"/>
                </a:solidFill>
                <a:effectLst/>
                <a:latin typeface="Source Sans Pro" panose="020B0503030403020204" pitchFamily="34" charset="0"/>
              </a:rPr>
              <a:t>EXPLAIN </a:t>
            </a:r>
            <a:r>
              <a:rPr lang="en-US" b="0" i="0" dirty="0">
                <a:solidFill>
                  <a:srgbClr val="1B1B1B"/>
                </a:solidFill>
                <a:effectLst/>
                <a:latin typeface="Source Sans Pro" panose="020B0503030403020204" pitchFamily="34" charset="0"/>
              </a:rPr>
              <a:t>the facts about the adverse event without the Resident having to do a lot of probing.</a:t>
            </a:r>
          </a:p>
          <a:p>
            <a:pPr marL="742950" lvl="1" indent="-285750" algn="l">
              <a:buFont typeface="Arial" panose="020B0604020202020204" pitchFamily="34" charset="0"/>
              <a:buChar char="•"/>
            </a:pPr>
            <a:r>
              <a:rPr lang="en-US" b="1" i="0" dirty="0">
                <a:solidFill>
                  <a:srgbClr val="1B1B1B"/>
                </a:solidFill>
                <a:effectLst/>
                <a:latin typeface="Source Sans Pro" panose="020B0503030403020204" pitchFamily="34" charset="0"/>
              </a:rPr>
              <a:t>GIVE </a:t>
            </a:r>
            <a:r>
              <a:rPr lang="en-US" b="0" i="0" dirty="0">
                <a:solidFill>
                  <a:srgbClr val="1B1B1B"/>
                </a:solidFill>
                <a:effectLst/>
                <a:latin typeface="Source Sans Pro" panose="020B0503030403020204" pitchFamily="34" charset="0"/>
              </a:rPr>
              <a:t>direct answers to the Resident's questions.</a:t>
            </a:r>
          </a:p>
          <a:p>
            <a:pPr marL="1143000" lvl="2" indent="-228600" algn="l">
              <a:buFont typeface="Arial" panose="020B0604020202020204" pitchFamily="34" charset="0"/>
              <a:buChar char="•"/>
            </a:pPr>
            <a:r>
              <a:rPr lang="en-US" b="0" i="0" dirty="0">
                <a:solidFill>
                  <a:srgbClr val="1B1B1B"/>
                </a:solidFill>
                <a:effectLst/>
                <a:latin typeface="Source Sans Pro" panose="020B0503030403020204" pitchFamily="34" charset="0"/>
              </a:rPr>
              <a:t>If you do not know the answer to the Resident's questions, state this directly and explain your plan to learn more and keep them updated.</a:t>
            </a:r>
          </a:p>
          <a:p>
            <a:pPr algn="l">
              <a:buFont typeface="Arial" panose="020B0604020202020204" pitchFamily="34" charset="0"/>
              <a:buChar char="•"/>
            </a:pPr>
            <a:r>
              <a:rPr lang="en-US" b="1" i="0" dirty="0">
                <a:solidFill>
                  <a:srgbClr val="1B1B1B"/>
                </a:solidFill>
                <a:effectLst/>
                <a:latin typeface="Source Sans Pro" panose="020B0503030403020204" pitchFamily="34" charset="0"/>
              </a:rPr>
              <a:t>Utilize effective communication strategies</a:t>
            </a:r>
            <a:endParaRPr lang="en-US" b="0" i="0" dirty="0">
              <a:solidFill>
                <a:srgbClr val="1B1B1B"/>
              </a:solidFill>
              <a:effectLst/>
              <a:latin typeface="Source Sans Pro" panose="020B0503030403020204" pitchFamily="34" charset="0"/>
            </a:endParaRPr>
          </a:p>
          <a:p>
            <a:pPr marL="742950" lvl="1" indent="-285750" algn="l">
              <a:buFont typeface="Arial" panose="020B0604020202020204" pitchFamily="34" charset="0"/>
              <a:buChar char="•"/>
            </a:pPr>
            <a:r>
              <a:rPr lang="en-US" b="1" i="0" dirty="0">
                <a:solidFill>
                  <a:srgbClr val="1B1B1B"/>
                </a:solidFill>
                <a:effectLst/>
                <a:latin typeface="Source Sans Pro" panose="020B0503030403020204" pitchFamily="34" charset="0"/>
              </a:rPr>
              <a:t>SHOW</a:t>
            </a:r>
            <a:r>
              <a:rPr lang="en-US" b="0" i="0" dirty="0">
                <a:solidFill>
                  <a:srgbClr val="1B1B1B"/>
                </a:solidFill>
                <a:effectLst/>
                <a:latin typeface="Source Sans Pro" panose="020B0503030403020204" pitchFamily="34" charset="0"/>
              </a:rPr>
              <a:t> sincere interest in the Resident's questions and concerns.</a:t>
            </a:r>
          </a:p>
          <a:p>
            <a:pPr marL="742950" lvl="1" indent="-285750" algn="l">
              <a:buFont typeface="Arial" panose="020B0604020202020204" pitchFamily="34" charset="0"/>
              <a:buChar char="•"/>
            </a:pPr>
            <a:r>
              <a:rPr lang="en-US" b="1" i="0" dirty="0">
                <a:solidFill>
                  <a:srgbClr val="1B1B1B"/>
                </a:solidFill>
                <a:effectLst/>
                <a:latin typeface="Source Sans Pro" panose="020B0503030403020204" pitchFamily="34" charset="0"/>
              </a:rPr>
              <a:t>USE</a:t>
            </a:r>
            <a:r>
              <a:rPr lang="en-US" b="0" i="0" dirty="0">
                <a:solidFill>
                  <a:srgbClr val="1B1B1B"/>
                </a:solidFill>
                <a:effectLst/>
                <a:latin typeface="Source Sans Pro" panose="020B0503030403020204" pitchFamily="34" charset="0"/>
              </a:rPr>
              <a:t> good non-verbal expression (e.g., eye contact).</a:t>
            </a:r>
          </a:p>
          <a:p>
            <a:pPr marL="742950" lvl="1" indent="-285750" algn="l">
              <a:buFont typeface="Arial" panose="020B0604020202020204" pitchFamily="34" charset="0"/>
              <a:buChar char="•"/>
            </a:pPr>
            <a:r>
              <a:rPr lang="en-US" b="1" i="0" dirty="0">
                <a:solidFill>
                  <a:srgbClr val="1B1B1B"/>
                </a:solidFill>
                <a:effectLst/>
                <a:latin typeface="Source Sans Pro" panose="020B0503030403020204" pitchFamily="34" charset="0"/>
              </a:rPr>
              <a:t>AVOID</a:t>
            </a:r>
            <a:r>
              <a:rPr lang="en-US" b="0" i="0" dirty="0">
                <a:solidFill>
                  <a:srgbClr val="1B1B1B"/>
                </a:solidFill>
                <a:effectLst/>
                <a:latin typeface="Source Sans Pro" panose="020B0503030403020204" pitchFamily="34" charset="0"/>
              </a:rPr>
              <a:t> medical jargon.</a:t>
            </a:r>
          </a:p>
          <a:p>
            <a:pPr marL="742950" lvl="1" indent="-285750" algn="l">
              <a:buFont typeface="Arial" panose="020B0604020202020204" pitchFamily="34" charset="0"/>
              <a:buChar char="•"/>
            </a:pPr>
            <a:r>
              <a:rPr lang="en-US" b="1" i="0" dirty="0">
                <a:solidFill>
                  <a:srgbClr val="1B1B1B"/>
                </a:solidFill>
                <a:effectLst/>
                <a:latin typeface="Source Sans Pro" panose="020B0503030403020204" pitchFamily="34" charset="0"/>
              </a:rPr>
              <a:t>CHECK</a:t>
            </a:r>
            <a:r>
              <a:rPr lang="en-US" b="0" i="0" dirty="0">
                <a:solidFill>
                  <a:srgbClr val="1B1B1B"/>
                </a:solidFill>
                <a:effectLst/>
                <a:latin typeface="Source Sans Pro" panose="020B0503030403020204" pitchFamily="34" charset="0"/>
              </a:rPr>
              <a:t> for the Resident's understanding of the information throughout the conversation.</a:t>
            </a:r>
          </a:p>
          <a:p>
            <a:pPr marL="742950" lvl="1" indent="-285750" algn="l">
              <a:buFont typeface="Arial" panose="020B0604020202020204" pitchFamily="34" charset="0"/>
              <a:buChar char="•"/>
            </a:pPr>
            <a:r>
              <a:rPr lang="en-US" b="1" i="0" dirty="0">
                <a:solidFill>
                  <a:srgbClr val="1B1B1B"/>
                </a:solidFill>
                <a:effectLst/>
                <a:latin typeface="Source Sans Pro" panose="020B0503030403020204" pitchFamily="34" charset="0"/>
              </a:rPr>
              <a:t>BE</a:t>
            </a:r>
            <a:r>
              <a:rPr lang="en-US" b="0" i="0" dirty="0">
                <a:solidFill>
                  <a:srgbClr val="1B1B1B"/>
                </a:solidFill>
                <a:effectLst/>
                <a:latin typeface="Source Sans Pro" panose="020B0503030403020204" pitchFamily="34" charset="0"/>
              </a:rPr>
              <a:t> yourself!</a:t>
            </a:r>
          </a:p>
          <a:p>
            <a:endParaRPr lang="en-US" dirty="0"/>
          </a:p>
        </p:txBody>
      </p:sp>
      <p:sp>
        <p:nvSpPr>
          <p:cNvPr id="4" name="Slide Number Placeholder 3"/>
          <p:cNvSpPr>
            <a:spLocks noGrp="1"/>
          </p:cNvSpPr>
          <p:nvPr>
            <p:ph type="sldNum" sz="quarter" idx="5"/>
          </p:nvPr>
        </p:nvSpPr>
        <p:spPr/>
        <p:txBody>
          <a:bodyPr/>
          <a:lstStyle/>
          <a:p>
            <a:fld id="{53BCCA8E-E054-4945-93F6-8F3E2A7D5A26}" type="slidenum">
              <a:rPr lang="en-US" smtClean="0"/>
              <a:t>28</a:t>
            </a:fld>
            <a:endParaRPr lang="en-US" dirty="0"/>
          </a:p>
        </p:txBody>
      </p:sp>
    </p:spTree>
    <p:extLst>
      <p:ext uri="{BB962C8B-B14F-4D97-AF65-F5344CB8AC3E}">
        <p14:creationId xmlns:p14="http://schemas.microsoft.com/office/powerpoint/2010/main" val="1401495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Rhonda </a:t>
            </a:r>
          </a:p>
        </p:txBody>
      </p:sp>
      <p:sp>
        <p:nvSpPr>
          <p:cNvPr id="4" name="Slide Number Placeholder 3"/>
          <p:cNvSpPr>
            <a:spLocks noGrp="1"/>
          </p:cNvSpPr>
          <p:nvPr>
            <p:ph type="sldNum" sz="quarter" idx="5"/>
          </p:nvPr>
        </p:nvSpPr>
        <p:spPr/>
        <p:txBody>
          <a:bodyPr/>
          <a:lstStyle/>
          <a:p>
            <a:fld id="{53BCCA8E-E054-4945-93F6-8F3E2A7D5A26}" type="slidenum">
              <a:rPr lang="en-US" smtClean="0"/>
              <a:t>29</a:t>
            </a:fld>
            <a:endParaRPr lang="en-US" dirty="0"/>
          </a:p>
        </p:txBody>
      </p:sp>
    </p:spTree>
    <p:extLst>
      <p:ext uri="{BB962C8B-B14F-4D97-AF65-F5344CB8AC3E}">
        <p14:creationId xmlns:p14="http://schemas.microsoft.com/office/powerpoint/2010/main" val="519846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Reputation value All</a:t>
            </a:r>
          </a:p>
        </p:txBody>
      </p:sp>
      <p:sp>
        <p:nvSpPr>
          <p:cNvPr id="4" name="Slide Number Placeholder 3"/>
          <p:cNvSpPr>
            <a:spLocks noGrp="1"/>
          </p:cNvSpPr>
          <p:nvPr>
            <p:ph type="sldNum" sz="quarter" idx="5"/>
          </p:nvPr>
        </p:nvSpPr>
        <p:spPr/>
        <p:txBody>
          <a:bodyPr/>
          <a:lstStyle/>
          <a:p>
            <a:fld id="{53BCCA8E-E054-4945-93F6-8F3E2A7D5A26}" type="slidenum">
              <a:rPr lang="en-US" smtClean="0"/>
              <a:t>30</a:t>
            </a:fld>
            <a:endParaRPr lang="en-US" dirty="0"/>
          </a:p>
        </p:txBody>
      </p:sp>
    </p:spTree>
    <p:extLst>
      <p:ext uri="{BB962C8B-B14F-4D97-AF65-F5344CB8AC3E}">
        <p14:creationId xmlns:p14="http://schemas.microsoft.com/office/powerpoint/2010/main" val="3964664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Mandy and Rhonda</a:t>
            </a:r>
          </a:p>
        </p:txBody>
      </p:sp>
      <p:sp>
        <p:nvSpPr>
          <p:cNvPr id="4" name="Slide Number Placeholder 3"/>
          <p:cNvSpPr>
            <a:spLocks noGrp="1"/>
          </p:cNvSpPr>
          <p:nvPr>
            <p:ph type="sldNum" sz="quarter" idx="5"/>
          </p:nvPr>
        </p:nvSpPr>
        <p:spPr/>
        <p:txBody>
          <a:bodyPr/>
          <a:lstStyle/>
          <a:p>
            <a:fld id="{53BCCA8E-E054-4945-93F6-8F3E2A7D5A26}" type="slidenum">
              <a:rPr lang="en-US" smtClean="0"/>
              <a:t>32</a:t>
            </a:fld>
            <a:endParaRPr lang="en-US" dirty="0"/>
          </a:p>
        </p:txBody>
      </p:sp>
    </p:spTree>
    <p:extLst>
      <p:ext uri="{BB962C8B-B14F-4D97-AF65-F5344CB8AC3E}">
        <p14:creationId xmlns:p14="http://schemas.microsoft.com/office/powerpoint/2010/main" val="1403666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Mandy</a:t>
            </a:r>
          </a:p>
        </p:txBody>
      </p:sp>
      <p:sp>
        <p:nvSpPr>
          <p:cNvPr id="4" name="Slide Number Placeholder 3"/>
          <p:cNvSpPr>
            <a:spLocks noGrp="1"/>
          </p:cNvSpPr>
          <p:nvPr>
            <p:ph type="sldNum" sz="quarter" idx="5"/>
          </p:nvPr>
        </p:nvSpPr>
        <p:spPr/>
        <p:txBody>
          <a:bodyPr/>
          <a:lstStyle/>
          <a:p>
            <a:fld id="{53BCCA8E-E054-4945-93F6-8F3E2A7D5A26}" type="slidenum">
              <a:rPr lang="en-US" smtClean="0"/>
              <a:t>11</a:t>
            </a:fld>
            <a:endParaRPr lang="en-US" dirty="0"/>
          </a:p>
        </p:txBody>
      </p:sp>
    </p:spTree>
    <p:extLst>
      <p:ext uri="{BB962C8B-B14F-4D97-AF65-F5344CB8AC3E}">
        <p14:creationId xmlns:p14="http://schemas.microsoft.com/office/powerpoint/2010/main" val="39171418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p>
        </p:txBody>
      </p:sp>
      <p:sp>
        <p:nvSpPr>
          <p:cNvPr id="4" name="Slide Number Placeholder 3"/>
          <p:cNvSpPr>
            <a:spLocks noGrp="1"/>
          </p:cNvSpPr>
          <p:nvPr>
            <p:ph type="sldNum" sz="quarter" idx="5"/>
          </p:nvPr>
        </p:nvSpPr>
        <p:spPr/>
        <p:txBody>
          <a:bodyPr/>
          <a:lstStyle/>
          <a:p>
            <a:fld id="{53BCCA8E-E054-4945-93F6-8F3E2A7D5A26}" type="slidenum">
              <a:rPr lang="en-US" smtClean="0"/>
              <a:t>33</a:t>
            </a:fld>
            <a:endParaRPr lang="en-US" dirty="0"/>
          </a:p>
        </p:txBody>
      </p:sp>
    </p:spTree>
    <p:extLst>
      <p:ext uri="{BB962C8B-B14F-4D97-AF65-F5344CB8AC3E}">
        <p14:creationId xmlns:p14="http://schemas.microsoft.com/office/powerpoint/2010/main" val="2554374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Mandy</a:t>
            </a:r>
          </a:p>
        </p:txBody>
      </p:sp>
      <p:sp>
        <p:nvSpPr>
          <p:cNvPr id="4" name="Slide Number Placeholder 3"/>
          <p:cNvSpPr>
            <a:spLocks noGrp="1"/>
          </p:cNvSpPr>
          <p:nvPr>
            <p:ph type="sldNum" sz="quarter" idx="5"/>
          </p:nvPr>
        </p:nvSpPr>
        <p:spPr/>
        <p:txBody>
          <a:bodyPr/>
          <a:lstStyle/>
          <a:p>
            <a:fld id="{53BCCA8E-E054-4945-93F6-8F3E2A7D5A26}" type="slidenum">
              <a:rPr lang="en-US" smtClean="0"/>
              <a:t>34</a:t>
            </a:fld>
            <a:endParaRPr lang="en-US" dirty="0"/>
          </a:p>
        </p:txBody>
      </p:sp>
    </p:spTree>
    <p:extLst>
      <p:ext uri="{BB962C8B-B14F-4D97-AF65-F5344CB8AC3E}">
        <p14:creationId xmlns:p14="http://schemas.microsoft.com/office/powerpoint/2010/main" val="3630882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Mandy fact finding mission.  </a:t>
            </a:r>
          </a:p>
        </p:txBody>
      </p:sp>
      <p:sp>
        <p:nvSpPr>
          <p:cNvPr id="4" name="Slide Number Placeholder 3"/>
          <p:cNvSpPr>
            <a:spLocks noGrp="1"/>
          </p:cNvSpPr>
          <p:nvPr>
            <p:ph type="sldNum" sz="quarter" idx="5"/>
          </p:nvPr>
        </p:nvSpPr>
        <p:spPr/>
        <p:txBody>
          <a:bodyPr/>
          <a:lstStyle/>
          <a:p>
            <a:fld id="{53BCCA8E-E054-4945-93F6-8F3E2A7D5A26}" type="slidenum">
              <a:rPr lang="en-US" smtClean="0"/>
              <a:t>35</a:t>
            </a:fld>
            <a:endParaRPr lang="en-US" dirty="0"/>
          </a:p>
        </p:txBody>
      </p:sp>
    </p:spTree>
    <p:extLst>
      <p:ext uri="{BB962C8B-B14F-4D97-AF65-F5344CB8AC3E}">
        <p14:creationId xmlns:p14="http://schemas.microsoft.com/office/powerpoint/2010/main" val="1570872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Mandy Trust your gut </a:t>
            </a:r>
          </a:p>
        </p:txBody>
      </p:sp>
      <p:sp>
        <p:nvSpPr>
          <p:cNvPr id="4" name="Slide Number Placeholder 3"/>
          <p:cNvSpPr>
            <a:spLocks noGrp="1"/>
          </p:cNvSpPr>
          <p:nvPr>
            <p:ph type="sldNum" sz="quarter" idx="5"/>
          </p:nvPr>
        </p:nvSpPr>
        <p:spPr/>
        <p:txBody>
          <a:bodyPr/>
          <a:lstStyle/>
          <a:p>
            <a:fld id="{53BCCA8E-E054-4945-93F6-8F3E2A7D5A26}" type="slidenum">
              <a:rPr lang="en-US" smtClean="0"/>
              <a:t>36</a:t>
            </a:fld>
            <a:endParaRPr lang="en-US" dirty="0"/>
          </a:p>
        </p:txBody>
      </p:sp>
    </p:spTree>
    <p:extLst>
      <p:ext uri="{BB962C8B-B14F-4D97-AF65-F5344CB8AC3E}">
        <p14:creationId xmlns:p14="http://schemas.microsoft.com/office/powerpoint/2010/main" val="422719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Rhonda and Mandy </a:t>
            </a:r>
          </a:p>
        </p:txBody>
      </p:sp>
      <p:sp>
        <p:nvSpPr>
          <p:cNvPr id="4" name="Slide Number Placeholder 3"/>
          <p:cNvSpPr>
            <a:spLocks noGrp="1"/>
          </p:cNvSpPr>
          <p:nvPr>
            <p:ph type="sldNum" sz="quarter" idx="5"/>
          </p:nvPr>
        </p:nvSpPr>
        <p:spPr/>
        <p:txBody>
          <a:bodyPr/>
          <a:lstStyle/>
          <a:p>
            <a:fld id="{53BCCA8E-E054-4945-93F6-8F3E2A7D5A26}" type="slidenum">
              <a:rPr lang="en-US" smtClean="0"/>
              <a:t>37</a:t>
            </a:fld>
            <a:endParaRPr lang="en-US" dirty="0"/>
          </a:p>
        </p:txBody>
      </p:sp>
    </p:spTree>
    <p:extLst>
      <p:ext uri="{BB962C8B-B14F-4D97-AF65-F5344CB8AC3E}">
        <p14:creationId xmlns:p14="http://schemas.microsoft.com/office/powerpoint/2010/main" val="1226183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Diane and Mandy </a:t>
            </a:r>
          </a:p>
        </p:txBody>
      </p:sp>
      <p:sp>
        <p:nvSpPr>
          <p:cNvPr id="4" name="Slide Number Placeholder 3"/>
          <p:cNvSpPr>
            <a:spLocks noGrp="1"/>
          </p:cNvSpPr>
          <p:nvPr>
            <p:ph type="sldNum" sz="quarter" idx="5"/>
          </p:nvPr>
        </p:nvSpPr>
        <p:spPr/>
        <p:txBody>
          <a:bodyPr/>
          <a:lstStyle/>
          <a:p>
            <a:fld id="{53BCCA8E-E054-4945-93F6-8F3E2A7D5A26}" type="slidenum">
              <a:rPr lang="en-US" smtClean="0"/>
              <a:t>39</a:t>
            </a:fld>
            <a:endParaRPr lang="en-US" dirty="0"/>
          </a:p>
        </p:txBody>
      </p:sp>
    </p:spTree>
    <p:extLst>
      <p:ext uri="{BB962C8B-B14F-4D97-AF65-F5344CB8AC3E}">
        <p14:creationId xmlns:p14="http://schemas.microsoft.com/office/powerpoint/2010/main" val="2788997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this came about—focus groups</a:t>
            </a:r>
          </a:p>
        </p:txBody>
      </p:sp>
      <p:sp>
        <p:nvSpPr>
          <p:cNvPr id="4" name="Slide Number Placeholder 3"/>
          <p:cNvSpPr>
            <a:spLocks noGrp="1"/>
          </p:cNvSpPr>
          <p:nvPr>
            <p:ph type="sldNum" sz="quarter" idx="5"/>
          </p:nvPr>
        </p:nvSpPr>
        <p:spPr/>
        <p:txBody>
          <a:bodyPr/>
          <a:lstStyle/>
          <a:p>
            <a:fld id="{53BCCA8E-E054-4945-93F6-8F3E2A7D5A26}" type="slidenum">
              <a:rPr lang="en-US" smtClean="0"/>
              <a:t>40</a:t>
            </a:fld>
            <a:endParaRPr lang="en-US" dirty="0"/>
          </a:p>
        </p:txBody>
      </p:sp>
    </p:spTree>
    <p:extLst>
      <p:ext uri="{BB962C8B-B14F-4D97-AF65-F5344CB8AC3E}">
        <p14:creationId xmlns:p14="http://schemas.microsoft.com/office/powerpoint/2010/main" val="37081267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p>
        </p:txBody>
      </p:sp>
      <p:sp>
        <p:nvSpPr>
          <p:cNvPr id="4" name="Slide Number Placeholder 3"/>
          <p:cNvSpPr>
            <a:spLocks noGrp="1"/>
          </p:cNvSpPr>
          <p:nvPr>
            <p:ph type="sldNum" sz="quarter" idx="5"/>
          </p:nvPr>
        </p:nvSpPr>
        <p:spPr/>
        <p:txBody>
          <a:bodyPr/>
          <a:lstStyle/>
          <a:p>
            <a:fld id="{53BCCA8E-E054-4945-93F6-8F3E2A7D5A26}" type="slidenum">
              <a:rPr lang="en-US" smtClean="0"/>
              <a:t>41</a:t>
            </a:fld>
            <a:endParaRPr lang="en-US" dirty="0"/>
          </a:p>
        </p:txBody>
      </p:sp>
    </p:spTree>
    <p:extLst>
      <p:ext uri="{BB962C8B-B14F-4D97-AF65-F5344CB8AC3E}">
        <p14:creationId xmlns:p14="http://schemas.microsoft.com/office/powerpoint/2010/main" val="404231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Mandy</a:t>
            </a:r>
          </a:p>
        </p:txBody>
      </p:sp>
      <p:sp>
        <p:nvSpPr>
          <p:cNvPr id="4" name="Slide Number Placeholder 3"/>
          <p:cNvSpPr>
            <a:spLocks noGrp="1"/>
          </p:cNvSpPr>
          <p:nvPr>
            <p:ph type="sldNum" sz="quarter" idx="5"/>
          </p:nvPr>
        </p:nvSpPr>
        <p:spPr/>
        <p:txBody>
          <a:bodyPr/>
          <a:lstStyle/>
          <a:p>
            <a:fld id="{53BCCA8E-E054-4945-93F6-8F3E2A7D5A26}" type="slidenum">
              <a:rPr lang="en-US" smtClean="0"/>
              <a:t>12</a:t>
            </a:fld>
            <a:endParaRPr lang="en-US" dirty="0"/>
          </a:p>
        </p:txBody>
      </p:sp>
    </p:spTree>
    <p:extLst>
      <p:ext uri="{BB962C8B-B14F-4D97-AF65-F5344CB8AC3E}">
        <p14:creationId xmlns:p14="http://schemas.microsoft.com/office/powerpoint/2010/main" val="68983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Diane</a:t>
            </a:r>
          </a:p>
        </p:txBody>
      </p:sp>
      <p:sp>
        <p:nvSpPr>
          <p:cNvPr id="4" name="Slide Number Placeholder 3"/>
          <p:cNvSpPr>
            <a:spLocks noGrp="1"/>
          </p:cNvSpPr>
          <p:nvPr>
            <p:ph type="sldNum" sz="quarter" idx="5"/>
          </p:nvPr>
        </p:nvSpPr>
        <p:spPr/>
        <p:txBody>
          <a:bodyPr/>
          <a:lstStyle/>
          <a:p>
            <a:fld id="{53BCCA8E-E054-4945-93F6-8F3E2A7D5A26}" type="slidenum">
              <a:rPr lang="en-US" smtClean="0"/>
              <a:t>13</a:t>
            </a:fld>
            <a:endParaRPr lang="en-US" dirty="0"/>
          </a:p>
        </p:txBody>
      </p:sp>
    </p:spTree>
    <p:extLst>
      <p:ext uri="{BB962C8B-B14F-4D97-AF65-F5344CB8AC3E}">
        <p14:creationId xmlns:p14="http://schemas.microsoft.com/office/powerpoint/2010/main" val="1868242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Diane</a:t>
            </a:r>
          </a:p>
        </p:txBody>
      </p:sp>
      <p:sp>
        <p:nvSpPr>
          <p:cNvPr id="4" name="Slide Number Placeholder 3"/>
          <p:cNvSpPr>
            <a:spLocks noGrp="1"/>
          </p:cNvSpPr>
          <p:nvPr>
            <p:ph type="sldNum" sz="quarter" idx="5"/>
          </p:nvPr>
        </p:nvSpPr>
        <p:spPr/>
        <p:txBody>
          <a:bodyPr/>
          <a:lstStyle/>
          <a:p>
            <a:fld id="{53BCCA8E-E054-4945-93F6-8F3E2A7D5A26}" type="slidenum">
              <a:rPr lang="en-US" smtClean="0"/>
              <a:t>14</a:t>
            </a:fld>
            <a:endParaRPr lang="en-US" dirty="0"/>
          </a:p>
        </p:txBody>
      </p:sp>
    </p:spTree>
    <p:extLst>
      <p:ext uri="{BB962C8B-B14F-4D97-AF65-F5344CB8AC3E}">
        <p14:creationId xmlns:p14="http://schemas.microsoft.com/office/powerpoint/2010/main" val="3966702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Diane</a:t>
            </a:r>
          </a:p>
        </p:txBody>
      </p:sp>
      <p:sp>
        <p:nvSpPr>
          <p:cNvPr id="4" name="Slide Number Placeholder 3"/>
          <p:cNvSpPr>
            <a:spLocks noGrp="1"/>
          </p:cNvSpPr>
          <p:nvPr>
            <p:ph type="sldNum" sz="quarter" idx="5"/>
          </p:nvPr>
        </p:nvSpPr>
        <p:spPr/>
        <p:txBody>
          <a:bodyPr/>
          <a:lstStyle/>
          <a:p>
            <a:fld id="{53BCCA8E-E054-4945-93F6-8F3E2A7D5A26}" type="slidenum">
              <a:rPr lang="en-US" smtClean="0"/>
              <a:t>15</a:t>
            </a:fld>
            <a:endParaRPr lang="en-US" dirty="0"/>
          </a:p>
        </p:txBody>
      </p:sp>
    </p:spTree>
    <p:extLst>
      <p:ext uri="{BB962C8B-B14F-4D97-AF65-F5344CB8AC3E}">
        <p14:creationId xmlns:p14="http://schemas.microsoft.com/office/powerpoint/2010/main" val="1626106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Diane</a:t>
            </a:r>
          </a:p>
        </p:txBody>
      </p:sp>
      <p:sp>
        <p:nvSpPr>
          <p:cNvPr id="4" name="Slide Number Placeholder 3"/>
          <p:cNvSpPr>
            <a:spLocks noGrp="1"/>
          </p:cNvSpPr>
          <p:nvPr>
            <p:ph type="sldNum" sz="quarter" idx="5"/>
          </p:nvPr>
        </p:nvSpPr>
        <p:spPr/>
        <p:txBody>
          <a:bodyPr/>
          <a:lstStyle/>
          <a:p>
            <a:fld id="{53BCCA8E-E054-4945-93F6-8F3E2A7D5A26}" type="slidenum">
              <a:rPr lang="en-US" smtClean="0"/>
              <a:t>16</a:t>
            </a:fld>
            <a:endParaRPr lang="en-US" dirty="0"/>
          </a:p>
        </p:txBody>
      </p:sp>
    </p:spTree>
    <p:extLst>
      <p:ext uri="{BB962C8B-B14F-4D97-AF65-F5344CB8AC3E}">
        <p14:creationId xmlns:p14="http://schemas.microsoft.com/office/powerpoint/2010/main" val="2170202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Diane and Mandy</a:t>
            </a:r>
          </a:p>
        </p:txBody>
      </p:sp>
      <p:sp>
        <p:nvSpPr>
          <p:cNvPr id="4" name="Slide Number Placeholder 3"/>
          <p:cNvSpPr>
            <a:spLocks noGrp="1"/>
          </p:cNvSpPr>
          <p:nvPr>
            <p:ph type="sldNum" sz="quarter" idx="5"/>
          </p:nvPr>
        </p:nvSpPr>
        <p:spPr/>
        <p:txBody>
          <a:bodyPr/>
          <a:lstStyle/>
          <a:p>
            <a:fld id="{53BCCA8E-E054-4945-93F6-8F3E2A7D5A26}" type="slidenum">
              <a:rPr lang="en-US" smtClean="0"/>
              <a:t>17</a:t>
            </a:fld>
            <a:endParaRPr lang="en-US" dirty="0"/>
          </a:p>
        </p:txBody>
      </p:sp>
    </p:spTree>
    <p:extLst>
      <p:ext uri="{BB962C8B-B14F-4D97-AF65-F5344CB8AC3E}">
        <p14:creationId xmlns:p14="http://schemas.microsoft.com/office/powerpoint/2010/main" val="1900765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Rhonda</a:t>
            </a:r>
          </a:p>
        </p:txBody>
      </p:sp>
      <p:sp>
        <p:nvSpPr>
          <p:cNvPr id="4" name="Slide Number Placeholder 3"/>
          <p:cNvSpPr>
            <a:spLocks noGrp="1"/>
          </p:cNvSpPr>
          <p:nvPr>
            <p:ph type="sldNum" sz="quarter" idx="5"/>
          </p:nvPr>
        </p:nvSpPr>
        <p:spPr/>
        <p:txBody>
          <a:bodyPr/>
          <a:lstStyle/>
          <a:p>
            <a:fld id="{53BCCA8E-E054-4945-93F6-8F3E2A7D5A26}" type="slidenum">
              <a:rPr lang="en-US" smtClean="0"/>
              <a:t>18</a:t>
            </a:fld>
            <a:endParaRPr lang="en-US" dirty="0"/>
          </a:p>
        </p:txBody>
      </p:sp>
    </p:spTree>
    <p:extLst>
      <p:ext uri="{BB962C8B-B14F-4D97-AF65-F5344CB8AC3E}">
        <p14:creationId xmlns:p14="http://schemas.microsoft.com/office/powerpoint/2010/main" val="40490837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26FECCE-91D3-9146-B47F-F5C598C452BE}"/>
              </a:ext>
            </a:extLst>
          </p:cNvPr>
          <p:cNvSpPr>
            <a:spLocks noGrp="1"/>
          </p:cNvSpPr>
          <p:nvPr>
            <p:ph type="title" hasCustomPrompt="1"/>
          </p:nvPr>
        </p:nvSpPr>
        <p:spPr>
          <a:xfrm>
            <a:off x="457199" y="2400899"/>
            <a:ext cx="5638799" cy="957428"/>
          </a:xfrm>
        </p:spPr>
        <p:txBody>
          <a:bodyPr rIns="228600">
            <a:noAutofit/>
          </a:bodyPr>
          <a:lstStyle>
            <a:lvl1pPr>
              <a:lnSpc>
                <a:spcPct val="90000"/>
              </a:lnSpc>
              <a:defRPr sz="3500" b="0" i="0" baseline="0">
                <a:solidFill>
                  <a:schemeClr val="tx1"/>
                </a:solidFill>
                <a:latin typeface="Times New Roman" panose="02020603050405020304" pitchFamily="18" charset="0"/>
                <a:cs typeface="Times New Roman" panose="02020603050405020304" pitchFamily="18" charset="0"/>
              </a:defRPr>
            </a:lvl1pPr>
          </a:lstStyle>
          <a:p>
            <a:r>
              <a:rPr lang="en-US" dirty="0"/>
              <a:t>Title image slide — click to edit second line if needed </a:t>
            </a:r>
          </a:p>
        </p:txBody>
      </p:sp>
      <p:sp>
        <p:nvSpPr>
          <p:cNvPr id="10" name="Text Placeholder 21">
            <a:extLst>
              <a:ext uri="{FF2B5EF4-FFF2-40B4-BE49-F238E27FC236}">
                <a16:creationId xmlns:a16="http://schemas.microsoft.com/office/drawing/2014/main" id="{EACF2D04-5E63-CF4C-AF4D-CBCD8BB53F4F}"/>
              </a:ext>
            </a:extLst>
          </p:cNvPr>
          <p:cNvSpPr>
            <a:spLocks noGrp="1"/>
          </p:cNvSpPr>
          <p:nvPr>
            <p:ph type="body" sz="quarter" idx="15" hasCustomPrompt="1"/>
          </p:nvPr>
        </p:nvSpPr>
        <p:spPr>
          <a:xfrm>
            <a:off x="457200" y="3358327"/>
            <a:ext cx="5638800" cy="513010"/>
          </a:xfrm>
        </p:spPr>
        <p:txBody>
          <a:bodyPr rIns="228600" anchor="b" anchorCtr="0"/>
          <a:lstStyle>
            <a:lvl1pPr>
              <a:lnSpc>
                <a:spcPct val="100000"/>
              </a:lnSpc>
              <a:spcAft>
                <a:spcPts val="0"/>
              </a:spcAft>
              <a:defRPr sz="1800" b="0" i="0" baseline="0">
                <a:solidFill>
                  <a:schemeClr val="tx2"/>
                </a:solidFill>
              </a:defRPr>
            </a:lvl1pPr>
            <a:lvl2pPr>
              <a:lnSpc>
                <a:spcPct val="100000"/>
              </a:lnSpc>
              <a:defRPr sz="1800" b="0">
                <a:latin typeface="+mn-lt"/>
              </a:defRPr>
            </a:lvl2pPr>
            <a:lvl3pPr marL="0" indent="0">
              <a:buFontTx/>
              <a:buNone/>
              <a:defRPr sz="1800">
                <a:solidFill>
                  <a:schemeClr val="tx2"/>
                </a:solidFill>
              </a:defRPr>
            </a:lvl3pPr>
            <a:lvl4pPr marL="0" indent="0">
              <a:buFontTx/>
              <a:buNone/>
              <a:defRPr sz="1800">
                <a:solidFill>
                  <a:schemeClr val="tx2"/>
                </a:solidFill>
              </a:defRPr>
            </a:lvl4pPr>
            <a:lvl5pPr marL="0" indent="0">
              <a:buFontTx/>
              <a:buNone/>
              <a:defRPr sz="1800">
                <a:solidFill>
                  <a:schemeClr val="tx2"/>
                </a:solidFill>
              </a:defRPr>
            </a:lvl5pPr>
            <a:lvl6pPr marL="0" indent="0">
              <a:buFontTx/>
              <a:buNone/>
              <a:defRPr sz="1800">
                <a:solidFill>
                  <a:schemeClr val="tx2"/>
                </a:solidFill>
              </a:defRPr>
            </a:lvl6pPr>
            <a:lvl7pPr marL="0" indent="0">
              <a:buFontTx/>
              <a:buNone/>
              <a:defRPr sz="1800">
                <a:solidFill>
                  <a:schemeClr val="tx2"/>
                </a:solidFill>
              </a:defRPr>
            </a:lvl7pPr>
            <a:lvl8pPr marL="0" indent="0">
              <a:buFontTx/>
              <a:buNone/>
              <a:defRPr sz="1800">
                <a:solidFill>
                  <a:schemeClr val="tx2"/>
                </a:solidFill>
              </a:defRPr>
            </a:lvl8pPr>
            <a:lvl9pPr marL="0" indent="0">
              <a:buFontTx/>
              <a:buNone/>
              <a:defRPr sz="1800">
                <a:solidFill>
                  <a:schemeClr val="tx2"/>
                </a:solidFill>
              </a:defRPr>
            </a:lvl9pPr>
          </a:lstStyle>
          <a:p>
            <a:pPr lvl="0"/>
            <a:r>
              <a:rPr lang="en-US" dirty="0"/>
              <a:t>Click to add subhead</a:t>
            </a:r>
          </a:p>
        </p:txBody>
      </p:sp>
      <p:sp>
        <p:nvSpPr>
          <p:cNvPr id="13" name="Text Placeholder 23">
            <a:extLst>
              <a:ext uri="{FF2B5EF4-FFF2-40B4-BE49-F238E27FC236}">
                <a16:creationId xmlns:a16="http://schemas.microsoft.com/office/drawing/2014/main" id="{B6D88EC4-7705-1346-B2A8-E4423E5ACC59}"/>
              </a:ext>
            </a:extLst>
          </p:cNvPr>
          <p:cNvSpPr>
            <a:spLocks noGrp="1"/>
          </p:cNvSpPr>
          <p:nvPr>
            <p:ph type="body" sz="quarter" idx="16" hasCustomPrompt="1"/>
          </p:nvPr>
        </p:nvSpPr>
        <p:spPr>
          <a:xfrm>
            <a:off x="457200" y="4301288"/>
            <a:ext cx="2157454" cy="271081"/>
          </a:xfrm>
        </p:spPr>
        <p:txBody>
          <a:bodyPr/>
          <a:lstStyle>
            <a:lvl1pPr>
              <a:lnSpc>
                <a:spcPct val="100000"/>
              </a:lnSpc>
              <a:defRPr sz="1200" b="0" i="0" baseline="0"/>
            </a:lvl1pPr>
            <a:lvl2pPr>
              <a:defRPr sz="1200" b="0">
                <a:solidFill>
                  <a:schemeClr val="tx2"/>
                </a:solidFill>
                <a:latin typeface="+mn-lt"/>
              </a:defRPr>
            </a:lvl2pPr>
            <a:lvl3pPr marL="0" indent="0">
              <a:buFontTx/>
              <a:buNone/>
              <a:defRPr sz="1200">
                <a:solidFill>
                  <a:schemeClr val="tx2"/>
                </a:solidFill>
              </a:defRPr>
            </a:lvl3pPr>
            <a:lvl4pPr marL="0" indent="0">
              <a:buFontTx/>
              <a:buNone/>
              <a:defRPr/>
            </a:lvl4pPr>
            <a:lvl5pPr marL="0" indent="0">
              <a:buFontTx/>
              <a:buNone/>
              <a:defRPr sz="1200"/>
            </a:lvl5pPr>
            <a:lvl6pPr marL="0" indent="0">
              <a:buFontTx/>
              <a:buNone/>
              <a:defRPr sz="1200"/>
            </a:lvl6pPr>
            <a:lvl7pPr marL="0" indent="0">
              <a:buFontTx/>
              <a:buNone/>
              <a:defRPr/>
            </a:lvl7pPr>
            <a:lvl8pPr marL="0" indent="0">
              <a:buFontTx/>
              <a:buNone/>
              <a:defRPr sz="1200">
                <a:solidFill>
                  <a:schemeClr val="tx2"/>
                </a:solidFill>
              </a:defRPr>
            </a:lvl8pPr>
            <a:lvl9pPr marL="0" indent="0">
              <a:buFontTx/>
              <a:buNone/>
              <a:defRPr sz="1200">
                <a:solidFill>
                  <a:schemeClr val="tx2"/>
                </a:solidFill>
              </a:defRPr>
            </a:lvl9pPr>
          </a:lstStyle>
          <a:p>
            <a:pPr lvl="0"/>
            <a:r>
              <a:rPr lang="en-US" dirty="0"/>
              <a:t>Insert date</a:t>
            </a:r>
          </a:p>
        </p:txBody>
      </p:sp>
      <p:sp>
        <p:nvSpPr>
          <p:cNvPr id="15" name="Text Placeholder 25">
            <a:extLst>
              <a:ext uri="{FF2B5EF4-FFF2-40B4-BE49-F238E27FC236}">
                <a16:creationId xmlns:a16="http://schemas.microsoft.com/office/drawing/2014/main" id="{D6D39B9B-8101-7A4D-B115-72203E54C6FD}"/>
              </a:ext>
            </a:extLst>
          </p:cNvPr>
          <p:cNvSpPr>
            <a:spLocks noGrp="1"/>
          </p:cNvSpPr>
          <p:nvPr>
            <p:ph type="body" sz="quarter" idx="17" hasCustomPrompt="1"/>
          </p:nvPr>
        </p:nvSpPr>
        <p:spPr>
          <a:xfrm>
            <a:off x="457200" y="3871337"/>
            <a:ext cx="5638800" cy="402123"/>
          </a:xfrm>
        </p:spPr>
        <p:txBody>
          <a:bodyPr rIns="228600"/>
          <a:lstStyle>
            <a:lvl1pPr>
              <a:lnSpc>
                <a:spcPct val="100000"/>
              </a:lnSpc>
              <a:spcAft>
                <a:spcPts val="0"/>
              </a:spcAft>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dirty="0"/>
              <a:t>Click to add text</a:t>
            </a:r>
          </a:p>
        </p:txBody>
      </p:sp>
      <p:pic>
        <p:nvPicPr>
          <p:cNvPr id="16" name="Picture 15" descr="Icon&#10;&#10;Description automatically generated with low confidence">
            <a:extLst>
              <a:ext uri="{FF2B5EF4-FFF2-40B4-BE49-F238E27FC236}">
                <a16:creationId xmlns:a16="http://schemas.microsoft.com/office/drawing/2014/main" id="{A32749E2-B407-3D48-A30F-8E62153593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7483" y="6437376"/>
            <a:ext cx="647317" cy="208999"/>
          </a:xfrm>
          <a:prstGeom prst="rect">
            <a:avLst/>
          </a:prstGeom>
        </p:spPr>
      </p:pic>
      <p:sp>
        <p:nvSpPr>
          <p:cNvPr id="32" name="Picture Placeholder 31">
            <a:extLst>
              <a:ext uri="{FF2B5EF4-FFF2-40B4-BE49-F238E27FC236}">
                <a16:creationId xmlns:a16="http://schemas.microsoft.com/office/drawing/2014/main" id="{CA59A594-9E16-8D40-9505-E3EAE83DA23B}"/>
              </a:ext>
            </a:extLst>
          </p:cNvPr>
          <p:cNvSpPr>
            <a:spLocks noGrp="1"/>
          </p:cNvSpPr>
          <p:nvPr>
            <p:ph type="pic" sz="quarter" idx="18" hasCustomPrompt="1"/>
          </p:nvPr>
        </p:nvSpPr>
        <p:spPr>
          <a:xfrm>
            <a:off x="1374775" y="457201"/>
            <a:ext cx="10360025" cy="4907096"/>
          </a:xfrm>
          <a:custGeom>
            <a:avLst/>
            <a:gdLst>
              <a:gd name="connsiteX0" fmla="*/ 0 w 10360025"/>
              <a:gd name="connsiteY0" fmla="*/ 0 h 4907096"/>
              <a:gd name="connsiteX1" fmla="*/ 10360025 w 10360025"/>
              <a:gd name="connsiteY1" fmla="*/ 0 h 4907096"/>
              <a:gd name="connsiteX2" fmla="*/ 10360025 w 10360025"/>
              <a:gd name="connsiteY2" fmla="*/ 4907096 h 4907096"/>
              <a:gd name="connsiteX3" fmla="*/ 0 w 10360025"/>
              <a:gd name="connsiteY3" fmla="*/ 4907096 h 4907096"/>
              <a:gd name="connsiteX4" fmla="*/ 0 w 10360025"/>
              <a:gd name="connsiteY4" fmla="*/ 4327524 h 4907096"/>
              <a:gd name="connsiteX5" fmla="*/ 4721223 w 10360025"/>
              <a:gd name="connsiteY5" fmla="*/ 4327524 h 4907096"/>
              <a:gd name="connsiteX6" fmla="*/ 4721223 w 10360025"/>
              <a:gd name="connsiteY6" fmla="*/ 1381389 h 4907096"/>
              <a:gd name="connsiteX7" fmla="*/ 0 w 10360025"/>
              <a:gd name="connsiteY7" fmla="*/ 1381389 h 490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0025" h="4907096">
                <a:moveTo>
                  <a:pt x="0" y="0"/>
                </a:moveTo>
                <a:lnTo>
                  <a:pt x="10360025" y="0"/>
                </a:lnTo>
                <a:lnTo>
                  <a:pt x="10360025" y="4907096"/>
                </a:lnTo>
                <a:lnTo>
                  <a:pt x="0" y="4907096"/>
                </a:lnTo>
                <a:lnTo>
                  <a:pt x="0" y="4327524"/>
                </a:lnTo>
                <a:lnTo>
                  <a:pt x="4721223" y="4327524"/>
                </a:lnTo>
                <a:lnTo>
                  <a:pt x="4721223" y="1381389"/>
                </a:lnTo>
                <a:lnTo>
                  <a:pt x="0" y="1381389"/>
                </a:lnTo>
                <a:close/>
              </a:path>
            </a:pathLst>
          </a:custGeom>
          <a:solidFill>
            <a:schemeClr val="bg1">
              <a:lumMod val="75000"/>
            </a:schemeClr>
          </a:solidFill>
        </p:spPr>
        <p:txBody>
          <a:bodyPr wrap="square" tIns="1828800">
            <a:noAutofit/>
          </a:bodyPr>
          <a:lstStyle>
            <a:lvl1pPr algn="ctr">
              <a:defRPr b="0" i="0"/>
            </a:lvl1pPr>
          </a:lstStyle>
          <a:p>
            <a:r>
              <a:rPr lang="en-US" dirty="0"/>
              <a:t>Insert Pic</a:t>
            </a:r>
          </a:p>
        </p:txBody>
      </p:sp>
      <p:sp>
        <p:nvSpPr>
          <p:cNvPr id="17" name="Footer Placeholder 3">
            <a:extLst>
              <a:ext uri="{FF2B5EF4-FFF2-40B4-BE49-F238E27FC236}">
                <a16:creationId xmlns:a16="http://schemas.microsoft.com/office/drawing/2014/main" id="{B06DFEB4-C22B-4660-8B98-03308F89EF99}"/>
              </a:ext>
            </a:extLst>
          </p:cNvPr>
          <p:cNvSpPr>
            <a:spLocks noGrp="1"/>
          </p:cNvSpPr>
          <p:nvPr>
            <p:ph type="ftr" sz="quarter" idx="10"/>
          </p:nvPr>
        </p:nvSpPr>
        <p:spPr>
          <a:xfrm>
            <a:off x="457199" y="6519672"/>
            <a:ext cx="2926080" cy="91440"/>
          </a:xfrm>
        </p:spPr>
        <p:txBody>
          <a:bodyPr anchor="t" anchorCtr="0"/>
          <a:lstStyle>
            <a:lvl1pPr>
              <a:defRPr b="0" i="0"/>
            </a:lvl1pPr>
          </a:lstStyle>
          <a:p>
            <a:r>
              <a:rPr lang="en-US" dirty="0"/>
              <a:t>© 2022 WTW. All rights reserved. </a:t>
            </a:r>
          </a:p>
        </p:txBody>
      </p:sp>
    </p:spTree>
    <p:extLst>
      <p:ext uri="{BB962C8B-B14F-4D97-AF65-F5344CB8AC3E}">
        <p14:creationId xmlns:p14="http://schemas.microsoft.com/office/powerpoint/2010/main" val="9480229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Zoom in/out call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EF6AAA5-1DD4-7042-97B8-DBA2321B05B9}"/>
              </a:ext>
            </a:extLst>
          </p:cNvPr>
          <p:cNvSpPr>
            <a:spLocks noGrp="1"/>
          </p:cNvSpPr>
          <p:nvPr>
            <p:ph type="title"/>
          </p:nvPr>
        </p:nvSpPr>
        <p:spPr>
          <a:xfrm>
            <a:off x="465138" y="457200"/>
            <a:ext cx="5516562" cy="5551487"/>
          </a:xfrm>
        </p:spPr>
        <p:txBody>
          <a:bodyPr lIns="548640" tIns="429768" rIns="22860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11" name="Content Placeholder 7">
            <a:extLst>
              <a:ext uri="{FF2B5EF4-FFF2-40B4-BE49-F238E27FC236}">
                <a16:creationId xmlns:a16="http://schemas.microsoft.com/office/drawing/2014/main" id="{B67E0CAE-FDEA-C145-B999-E3ED2EEF7DCB}"/>
              </a:ext>
            </a:extLst>
          </p:cNvPr>
          <p:cNvSpPr>
            <a:spLocks noGrp="1"/>
          </p:cNvSpPr>
          <p:nvPr>
            <p:ph sz="quarter" idx="13"/>
          </p:nvPr>
        </p:nvSpPr>
        <p:spPr>
          <a:xfrm>
            <a:off x="6858000" y="1050925"/>
            <a:ext cx="4251325" cy="4957763"/>
          </a:xfrm>
        </p:spPr>
        <p:txBody>
          <a:bodyPr t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3">
            <a:extLst>
              <a:ext uri="{FF2B5EF4-FFF2-40B4-BE49-F238E27FC236}">
                <a16:creationId xmlns:a16="http://schemas.microsoft.com/office/drawing/2014/main" id="{F62493A7-E31E-44A2-B69D-37208B0A8174}"/>
              </a:ext>
            </a:extLst>
          </p:cNvPr>
          <p:cNvSpPr>
            <a:spLocks noGrp="1"/>
          </p:cNvSpPr>
          <p:nvPr>
            <p:ph type="ftr" sz="quarter" idx="10"/>
          </p:nvPr>
        </p:nvSpPr>
        <p:spPr>
          <a:xfrm>
            <a:off x="457199" y="6519672"/>
            <a:ext cx="6035040" cy="91440"/>
          </a:xfrm>
        </p:spPr>
        <p:txBody>
          <a:bodyPr anchor="t" anchorCtr="0"/>
          <a:lstStyle>
            <a:lvl1pPr>
              <a:defRPr b="0" i="0"/>
            </a:lvl1pPr>
          </a:lstStyle>
          <a:p>
            <a:r>
              <a:rPr lang="en-US" dirty="0"/>
              <a:t>© 2022 WTW. All rights reserved. Proprietary and Confidential. For WTW and WTW client use only. Not suitable for unintended purpose or use by unauthorized recipient.</a:t>
            </a:r>
          </a:p>
        </p:txBody>
      </p:sp>
      <p:pic>
        <p:nvPicPr>
          <p:cNvPr id="16" name="Picture 15" descr="Icon&#10;&#10;Description automatically generated with low confidence">
            <a:extLst>
              <a:ext uri="{FF2B5EF4-FFF2-40B4-BE49-F238E27FC236}">
                <a16:creationId xmlns:a16="http://schemas.microsoft.com/office/drawing/2014/main" id="{FB0A2DBD-2C3E-466C-BADC-105A51F075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5600" y="6433073"/>
            <a:ext cx="647317" cy="208999"/>
          </a:xfrm>
          <a:prstGeom prst="rect">
            <a:avLst/>
          </a:prstGeom>
        </p:spPr>
      </p:pic>
      <p:sp>
        <p:nvSpPr>
          <p:cNvPr id="17" name="Slide Number Placeholder 1">
            <a:extLst>
              <a:ext uri="{FF2B5EF4-FFF2-40B4-BE49-F238E27FC236}">
                <a16:creationId xmlns:a16="http://schemas.microsoft.com/office/drawing/2014/main" id="{EC8168B8-3C50-438E-8409-252CA81CD310}"/>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dirty="0"/>
          </a:p>
        </p:txBody>
      </p:sp>
    </p:spTree>
    <p:extLst>
      <p:ext uri="{BB962C8B-B14F-4D97-AF65-F5344CB8AC3E}">
        <p14:creationId xmlns:p14="http://schemas.microsoft.com/office/powerpoint/2010/main" val="4100029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Zoom in callout with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21">
            <a:extLst>
              <a:ext uri="{FF2B5EF4-FFF2-40B4-BE49-F238E27FC236}">
                <a16:creationId xmlns:a16="http://schemas.microsoft.com/office/drawing/2014/main" id="{AC804CF8-26B3-8F4A-9684-54A3AA410744}"/>
              </a:ext>
            </a:extLst>
          </p:cNvPr>
          <p:cNvSpPr>
            <a:spLocks noGrp="1"/>
          </p:cNvSpPr>
          <p:nvPr>
            <p:ph type="body" sz="quarter" idx="15" hasCustomPrompt="1"/>
          </p:nvPr>
        </p:nvSpPr>
        <p:spPr>
          <a:xfrm>
            <a:off x="1257300" y="3575957"/>
            <a:ext cx="4065814" cy="1975756"/>
          </a:xfrm>
        </p:spPr>
        <p:txBody>
          <a:bodyPr lIns="228600" tIns="0" rIns="228600" anchor="ctr" anchorCtr="0"/>
          <a:lstStyle>
            <a:lvl1pPr>
              <a:lnSpc>
                <a:spcPct val="100000"/>
              </a:lnSpc>
              <a:spcAft>
                <a:spcPts val="0"/>
              </a:spcAft>
              <a:defRPr sz="1800" b="0" i="0" baseline="0">
                <a:solidFill>
                  <a:schemeClr val="tx2"/>
                </a:solidFill>
              </a:defRPr>
            </a:lvl1pPr>
            <a:lvl2pPr>
              <a:lnSpc>
                <a:spcPct val="100000"/>
              </a:lnSpc>
              <a:defRPr sz="1800" b="1">
                <a:solidFill>
                  <a:schemeClr val="tx2"/>
                </a:solidFill>
                <a:latin typeface="+mn-lt"/>
              </a:defRPr>
            </a:lvl2pPr>
            <a:lvl3pPr marL="0" indent="0">
              <a:buFontTx/>
              <a:buNone/>
              <a:defRPr sz="1800" b="1">
                <a:solidFill>
                  <a:schemeClr val="tx2"/>
                </a:solidFill>
              </a:defRPr>
            </a:lvl3pPr>
            <a:lvl4pPr marL="0" indent="0">
              <a:buFontTx/>
              <a:buNone/>
              <a:defRPr sz="1800" b="1">
                <a:solidFill>
                  <a:schemeClr val="tx2"/>
                </a:solidFill>
              </a:defRPr>
            </a:lvl4pPr>
            <a:lvl5pPr marL="0" indent="0">
              <a:buFontTx/>
              <a:buNone/>
              <a:defRPr sz="1800" b="1">
                <a:solidFill>
                  <a:schemeClr val="tx2"/>
                </a:solidFill>
              </a:defRPr>
            </a:lvl5pPr>
            <a:lvl6pPr marL="0" indent="0">
              <a:buFontTx/>
              <a:buNone/>
              <a:defRPr sz="1800" b="1">
                <a:solidFill>
                  <a:schemeClr val="tx2"/>
                </a:solidFill>
              </a:defRPr>
            </a:lvl6pPr>
            <a:lvl7pPr marL="0" indent="0">
              <a:buFontTx/>
              <a:buNone/>
              <a:defRPr sz="1800" b="1">
                <a:solidFill>
                  <a:schemeClr val="tx2"/>
                </a:solidFill>
              </a:defRPr>
            </a:lvl7pPr>
            <a:lvl8pPr marL="0" indent="0">
              <a:buFontTx/>
              <a:buNone/>
              <a:defRPr sz="1800" b="1">
                <a:solidFill>
                  <a:schemeClr val="tx2"/>
                </a:solidFill>
              </a:defRPr>
            </a:lvl8pPr>
            <a:lvl9pPr marL="0" indent="0">
              <a:buFontTx/>
              <a:buNone/>
              <a:defRPr sz="1800" b="1">
                <a:solidFill>
                  <a:schemeClr val="tx2"/>
                </a:solidFill>
              </a:defRPr>
            </a:lvl9pPr>
          </a:lstStyle>
          <a:p>
            <a:pPr lvl="0"/>
            <a:r>
              <a:rPr lang="en-US" dirty="0"/>
              <a:t>Click to add text</a:t>
            </a:r>
          </a:p>
        </p:txBody>
      </p:sp>
      <p:sp>
        <p:nvSpPr>
          <p:cNvPr id="10" name="Title 1">
            <a:extLst>
              <a:ext uri="{FF2B5EF4-FFF2-40B4-BE49-F238E27FC236}">
                <a16:creationId xmlns:a16="http://schemas.microsoft.com/office/drawing/2014/main" id="{299F32F4-D474-AA46-9DE4-6ED26394AFEC}"/>
              </a:ext>
            </a:extLst>
          </p:cNvPr>
          <p:cNvSpPr>
            <a:spLocks noGrp="1"/>
          </p:cNvSpPr>
          <p:nvPr>
            <p:ph type="title"/>
          </p:nvPr>
        </p:nvSpPr>
        <p:spPr>
          <a:xfrm>
            <a:off x="465138" y="457200"/>
            <a:ext cx="5516562" cy="2824843"/>
          </a:xfrm>
        </p:spPr>
        <p:txBody>
          <a:bodyPr lIns="548640" tIns="429768" rIns="22860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9" name="Content Placeholder 7">
            <a:extLst>
              <a:ext uri="{FF2B5EF4-FFF2-40B4-BE49-F238E27FC236}">
                <a16:creationId xmlns:a16="http://schemas.microsoft.com/office/drawing/2014/main" id="{F1E37254-624E-6F4B-AF11-FA2EB81EE932}"/>
              </a:ext>
            </a:extLst>
          </p:cNvPr>
          <p:cNvSpPr>
            <a:spLocks noGrp="1"/>
          </p:cNvSpPr>
          <p:nvPr>
            <p:ph sz="quarter" idx="13"/>
          </p:nvPr>
        </p:nvSpPr>
        <p:spPr>
          <a:xfrm>
            <a:off x="6858000" y="1050925"/>
            <a:ext cx="4251325" cy="4957763"/>
          </a:xfrm>
        </p:spPr>
        <p:txBody>
          <a:bodyPr t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3">
            <a:extLst>
              <a:ext uri="{FF2B5EF4-FFF2-40B4-BE49-F238E27FC236}">
                <a16:creationId xmlns:a16="http://schemas.microsoft.com/office/drawing/2014/main" id="{F2F7805F-FDF2-407C-9AE5-C5EF167BDB9F}"/>
              </a:ext>
            </a:extLst>
          </p:cNvPr>
          <p:cNvSpPr>
            <a:spLocks noGrp="1"/>
          </p:cNvSpPr>
          <p:nvPr>
            <p:ph type="ftr" sz="quarter" idx="10"/>
          </p:nvPr>
        </p:nvSpPr>
        <p:spPr>
          <a:xfrm>
            <a:off x="457199" y="6519672"/>
            <a:ext cx="6035040" cy="91440"/>
          </a:xfrm>
        </p:spPr>
        <p:txBody>
          <a:bodyPr anchor="t" anchorCtr="0"/>
          <a:lstStyle>
            <a:lvl1pPr>
              <a:defRPr b="0" i="0"/>
            </a:lvl1pPr>
          </a:lstStyle>
          <a:p>
            <a:r>
              <a:rPr lang="en-US" dirty="0"/>
              <a:t>© 2022 WTW. All rights reserved. Proprietary and Confidential. For WTW and WTW client use only. Not suitable for unintended purpose or use by unauthorized recipient.</a:t>
            </a:r>
          </a:p>
        </p:txBody>
      </p:sp>
      <p:pic>
        <p:nvPicPr>
          <p:cNvPr id="15" name="Picture 14" descr="Icon&#10;&#10;Description automatically generated with low confidence">
            <a:extLst>
              <a:ext uri="{FF2B5EF4-FFF2-40B4-BE49-F238E27FC236}">
                <a16:creationId xmlns:a16="http://schemas.microsoft.com/office/drawing/2014/main" id="{9865C6DA-08B3-44E3-954D-9685DBE827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5600" y="6433073"/>
            <a:ext cx="647317" cy="208999"/>
          </a:xfrm>
          <a:prstGeom prst="rect">
            <a:avLst/>
          </a:prstGeom>
        </p:spPr>
      </p:pic>
      <p:sp>
        <p:nvSpPr>
          <p:cNvPr id="16" name="Slide Number Placeholder 1">
            <a:extLst>
              <a:ext uri="{FF2B5EF4-FFF2-40B4-BE49-F238E27FC236}">
                <a16:creationId xmlns:a16="http://schemas.microsoft.com/office/drawing/2014/main" id="{DD483DF6-F9A6-4AB7-901D-A04C24F22E62}"/>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dirty="0"/>
          </a:p>
        </p:txBody>
      </p:sp>
    </p:spTree>
    <p:extLst>
      <p:ext uri="{BB962C8B-B14F-4D97-AF65-F5344CB8AC3E}">
        <p14:creationId xmlns:p14="http://schemas.microsoft.com/office/powerpoint/2010/main" val="1080685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Zoom in quote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034C1D9A-5144-FD41-A4E5-9D84E378FEBF}"/>
              </a:ext>
            </a:extLst>
          </p:cNvPr>
          <p:cNvSpPr>
            <a:spLocks noGrp="1"/>
          </p:cNvSpPr>
          <p:nvPr>
            <p:ph type="title"/>
          </p:nvPr>
        </p:nvSpPr>
        <p:spPr>
          <a:xfrm>
            <a:off x="465138" y="457200"/>
            <a:ext cx="5516562" cy="2824843"/>
          </a:xfrm>
        </p:spPr>
        <p:txBody>
          <a:bodyPr lIns="548640" tIns="429768" rIns="22860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9" name="Content Placeholder 7">
            <a:extLst>
              <a:ext uri="{FF2B5EF4-FFF2-40B4-BE49-F238E27FC236}">
                <a16:creationId xmlns:a16="http://schemas.microsoft.com/office/drawing/2014/main" id="{2B40B544-CE1D-6D47-804C-8797BE640EA6}"/>
              </a:ext>
            </a:extLst>
          </p:cNvPr>
          <p:cNvSpPr>
            <a:spLocks noGrp="1"/>
          </p:cNvSpPr>
          <p:nvPr>
            <p:ph sz="quarter" idx="13"/>
          </p:nvPr>
        </p:nvSpPr>
        <p:spPr>
          <a:xfrm>
            <a:off x="6858000" y="1050925"/>
            <a:ext cx="4251325" cy="4957763"/>
          </a:xfrm>
        </p:spPr>
        <p:txBody>
          <a:bodyPr t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3">
            <a:extLst>
              <a:ext uri="{FF2B5EF4-FFF2-40B4-BE49-F238E27FC236}">
                <a16:creationId xmlns:a16="http://schemas.microsoft.com/office/drawing/2014/main" id="{AA8EEAE6-FFA6-4ABC-B67A-F5B56FBF3406}"/>
              </a:ext>
            </a:extLst>
          </p:cNvPr>
          <p:cNvSpPr>
            <a:spLocks noGrp="1"/>
          </p:cNvSpPr>
          <p:nvPr>
            <p:ph type="ftr" sz="quarter" idx="10"/>
          </p:nvPr>
        </p:nvSpPr>
        <p:spPr>
          <a:xfrm>
            <a:off x="457199" y="6519672"/>
            <a:ext cx="6035040" cy="91440"/>
          </a:xfrm>
        </p:spPr>
        <p:txBody>
          <a:bodyPr anchor="t" anchorCtr="0"/>
          <a:lstStyle>
            <a:lvl1pPr>
              <a:defRPr b="0" i="0"/>
            </a:lvl1pPr>
          </a:lstStyle>
          <a:p>
            <a:r>
              <a:rPr lang="en-US" dirty="0"/>
              <a:t>© 2022 WTW. All rights reserved. Proprietary and Confidential. For WTW and WTW client use only. Not suitable for unintended purpose or use by unauthorized recipient.</a:t>
            </a:r>
          </a:p>
        </p:txBody>
      </p:sp>
      <p:pic>
        <p:nvPicPr>
          <p:cNvPr id="12" name="Picture 11" descr="Icon&#10;&#10;Description automatically generated with low confidence">
            <a:extLst>
              <a:ext uri="{FF2B5EF4-FFF2-40B4-BE49-F238E27FC236}">
                <a16:creationId xmlns:a16="http://schemas.microsoft.com/office/drawing/2014/main" id="{4E1BDC4F-516D-4B73-AB7F-B44D2AA4956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5600" y="6433073"/>
            <a:ext cx="647317" cy="208999"/>
          </a:xfrm>
          <a:prstGeom prst="rect">
            <a:avLst/>
          </a:prstGeom>
        </p:spPr>
      </p:pic>
      <p:sp>
        <p:nvSpPr>
          <p:cNvPr id="14" name="Slide Number Placeholder 1">
            <a:extLst>
              <a:ext uri="{FF2B5EF4-FFF2-40B4-BE49-F238E27FC236}">
                <a16:creationId xmlns:a16="http://schemas.microsoft.com/office/drawing/2014/main" id="{34391273-6B4B-44F6-ACE6-FC902A60F4C4}"/>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dirty="0"/>
          </a:p>
        </p:txBody>
      </p:sp>
      <p:sp>
        <p:nvSpPr>
          <p:cNvPr id="8" name="Text Placeholder 21">
            <a:extLst>
              <a:ext uri="{FF2B5EF4-FFF2-40B4-BE49-F238E27FC236}">
                <a16:creationId xmlns:a16="http://schemas.microsoft.com/office/drawing/2014/main" id="{F575CEAE-C9C0-724B-BD5A-E63BBD7557E6}"/>
              </a:ext>
            </a:extLst>
          </p:cNvPr>
          <p:cNvSpPr>
            <a:spLocks noGrp="1"/>
          </p:cNvSpPr>
          <p:nvPr>
            <p:ph type="body" sz="quarter" idx="15" hasCustomPrompt="1"/>
          </p:nvPr>
        </p:nvSpPr>
        <p:spPr>
          <a:xfrm>
            <a:off x="1257300" y="3575957"/>
            <a:ext cx="4065814" cy="1975756"/>
          </a:xfrm>
        </p:spPr>
        <p:txBody>
          <a:bodyPr lIns="228600" tIns="0" rIns="228600" anchor="ctr" anchorCtr="0"/>
          <a:lstStyle>
            <a:lvl1pPr>
              <a:lnSpc>
                <a:spcPct val="100000"/>
              </a:lnSpc>
              <a:spcAft>
                <a:spcPts val="0"/>
              </a:spcAft>
              <a:defRPr sz="1800" b="0" i="0" baseline="0">
                <a:solidFill>
                  <a:schemeClr val="tx2"/>
                </a:solidFill>
              </a:defRPr>
            </a:lvl1pPr>
            <a:lvl2pPr>
              <a:lnSpc>
                <a:spcPct val="100000"/>
              </a:lnSpc>
              <a:defRPr sz="1800" b="1">
                <a:solidFill>
                  <a:schemeClr val="tx2"/>
                </a:solidFill>
                <a:latin typeface="+mn-lt"/>
              </a:defRPr>
            </a:lvl2pPr>
            <a:lvl3pPr marL="0" indent="0">
              <a:buFontTx/>
              <a:buNone/>
              <a:defRPr sz="1800" b="1">
                <a:solidFill>
                  <a:schemeClr val="tx2"/>
                </a:solidFill>
              </a:defRPr>
            </a:lvl3pPr>
            <a:lvl4pPr marL="0" indent="0">
              <a:buFontTx/>
              <a:buNone/>
              <a:defRPr sz="1800" b="1">
                <a:solidFill>
                  <a:schemeClr val="tx2"/>
                </a:solidFill>
              </a:defRPr>
            </a:lvl4pPr>
            <a:lvl5pPr marL="0" indent="0">
              <a:buFontTx/>
              <a:buNone/>
              <a:defRPr sz="1800" b="1">
                <a:solidFill>
                  <a:schemeClr val="tx2"/>
                </a:solidFill>
              </a:defRPr>
            </a:lvl5pPr>
            <a:lvl6pPr marL="0" indent="0">
              <a:buFontTx/>
              <a:buNone/>
              <a:defRPr sz="1800" b="1">
                <a:solidFill>
                  <a:schemeClr val="tx2"/>
                </a:solidFill>
              </a:defRPr>
            </a:lvl6pPr>
            <a:lvl7pPr marL="0" indent="0">
              <a:buFontTx/>
              <a:buNone/>
              <a:defRPr sz="1800" b="1">
                <a:solidFill>
                  <a:schemeClr val="tx2"/>
                </a:solidFill>
              </a:defRPr>
            </a:lvl7pPr>
            <a:lvl8pPr marL="0" indent="0">
              <a:buFontTx/>
              <a:buNone/>
              <a:defRPr sz="1800" b="1">
                <a:solidFill>
                  <a:schemeClr val="tx2"/>
                </a:solidFill>
              </a:defRPr>
            </a:lvl8pPr>
            <a:lvl9pPr marL="0" indent="0">
              <a:buFontTx/>
              <a:buNone/>
              <a:defRPr sz="1800" b="1">
                <a:solidFill>
                  <a:schemeClr val="tx2"/>
                </a:solidFill>
              </a:defRPr>
            </a:lvl9pPr>
          </a:lstStyle>
          <a:p>
            <a:pPr lvl="0"/>
            <a:r>
              <a:rPr lang="en-US" dirty="0"/>
              <a:t>Click to add text</a:t>
            </a:r>
          </a:p>
        </p:txBody>
      </p:sp>
    </p:spTree>
    <p:extLst>
      <p:ext uri="{BB962C8B-B14F-4D97-AF65-F5344CB8AC3E}">
        <p14:creationId xmlns:p14="http://schemas.microsoft.com/office/powerpoint/2010/main" val="3894582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1col ">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0" name="Text Placeholder 25">
            <a:extLst>
              <a:ext uri="{FF2B5EF4-FFF2-40B4-BE49-F238E27FC236}">
                <a16:creationId xmlns:a16="http://schemas.microsoft.com/office/drawing/2014/main" id="{361F0B8B-F383-5648-840E-3CFCED056165}"/>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dirty="0"/>
              <a:t>Subheading here</a:t>
            </a:r>
          </a:p>
        </p:txBody>
      </p:sp>
      <p:sp>
        <p:nvSpPr>
          <p:cNvPr id="16" name="Title 15">
            <a:extLst>
              <a:ext uri="{FF2B5EF4-FFF2-40B4-BE49-F238E27FC236}">
                <a16:creationId xmlns:a16="http://schemas.microsoft.com/office/drawing/2014/main" id="{B0B919C9-B9AD-524C-B36A-104779C34B62}"/>
              </a:ext>
            </a:extLst>
          </p:cNvPr>
          <p:cNvSpPr>
            <a:spLocks noGrp="1"/>
          </p:cNvSpPr>
          <p:nvPr>
            <p:ph type="title"/>
          </p:nvPr>
        </p:nvSpPr>
        <p:spPr>
          <a:xfrm>
            <a:off x="457200" y="457199"/>
            <a:ext cx="11247120" cy="457200"/>
          </a:xfrm>
        </p:spPr>
        <p:txBody>
          <a:bodyPr rIns="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2F043B3-7271-2743-8B55-2D3661E53CB4}"/>
              </a:ext>
            </a:extLst>
          </p:cNvPr>
          <p:cNvSpPr>
            <a:spLocks noGrp="1"/>
          </p:cNvSpPr>
          <p:nvPr>
            <p:ph sz="quarter" idx="19" hasCustomPrompt="1"/>
          </p:nvPr>
        </p:nvSpPr>
        <p:spPr>
          <a:xfrm>
            <a:off x="457199" y="1645920"/>
            <a:ext cx="11247120" cy="4179888"/>
          </a:xfrm>
        </p:spPr>
        <p:txBody>
          <a:bodyPr tIns="0" rIns="2286000"/>
          <a:lstStyle>
            <a:lvl3pPr>
              <a:defRPr sz="1600"/>
            </a:lvl3pPr>
            <a:lvl4pPr>
              <a:defRPr sz="1400"/>
            </a:lvl4pPr>
            <a:lvl5pPr>
              <a:defRPr sz="1200"/>
            </a:lvl5pPr>
            <a:lvl6pPr>
              <a:defRPr/>
            </a:lvl6pPr>
            <a:lvl7pPr>
              <a:defRPr/>
            </a:lvl7pPr>
            <a:lvl8pPr>
              <a:defRPr/>
            </a:lvl8pPr>
            <a:lvl9pP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4"/>
            <a:endParaRPr lang="en-US" dirty="0"/>
          </a:p>
        </p:txBody>
      </p:sp>
      <p:sp>
        <p:nvSpPr>
          <p:cNvPr id="11" name="Footer Placeholder 3">
            <a:extLst>
              <a:ext uri="{FF2B5EF4-FFF2-40B4-BE49-F238E27FC236}">
                <a16:creationId xmlns:a16="http://schemas.microsoft.com/office/drawing/2014/main" id="{D2359F6F-3E33-431F-A142-0369460ED8C9}"/>
              </a:ext>
            </a:extLst>
          </p:cNvPr>
          <p:cNvSpPr>
            <a:spLocks noGrp="1"/>
          </p:cNvSpPr>
          <p:nvPr>
            <p:ph type="ftr" sz="quarter" idx="10"/>
          </p:nvPr>
        </p:nvSpPr>
        <p:spPr>
          <a:xfrm>
            <a:off x="457199" y="6519672"/>
            <a:ext cx="6035040" cy="91440"/>
          </a:xfrm>
        </p:spPr>
        <p:txBody>
          <a:bodyPr anchor="t" anchorCtr="0"/>
          <a:lstStyle>
            <a:lvl1pPr>
              <a:defRPr b="0" i="0"/>
            </a:lvl1pPr>
          </a:lstStyle>
          <a:p>
            <a:r>
              <a:rPr lang="en-US" dirty="0"/>
              <a:t>© 2022 WTW. All rights reserved. Proprietary and Confidential. For WTW and WTW client use only. Not suitable for unintended purpose or use by unauthorized recipient.</a:t>
            </a:r>
          </a:p>
        </p:txBody>
      </p:sp>
      <p:pic>
        <p:nvPicPr>
          <p:cNvPr id="12" name="Picture 11" descr="Icon&#10;&#10;Description automatically generated with low confidence">
            <a:extLst>
              <a:ext uri="{FF2B5EF4-FFF2-40B4-BE49-F238E27FC236}">
                <a16:creationId xmlns:a16="http://schemas.microsoft.com/office/drawing/2014/main" id="{F9CB4D68-4B51-4D61-9A53-702C3163D22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15600" y="6433073"/>
            <a:ext cx="647317" cy="208999"/>
          </a:xfrm>
          <a:prstGeom prst="rect">
            <a:avLst/>
          </a:prstGeom>
        </p:spPr>
      </p:pic>
      <p:sp>
        <p:nvSpPr>
          <p:cNvPr id="13" name="Slide Number Placeholder 1">
            <a:extLst>
              <a:ext uri="{FF2B5EF4-FFF2-40B4-BE49-F238E27FC236}">
                <a16:creationId xmlns:a16="http://schemas.microsoft.com/office/drawing/2014/main" id="{C961B5C2-8E9B-4DD0-BCE9-BC0465E93ED6}"/>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dirty="0"/>
          </a:p>
        </p:txBody>
      </p:sp>
    </p:spTree>
    <p:extLst>
      <p:ext uri="{BB962C8B-B14F-4D97-AF65-F5344CB8AC3E}">
        <p14:creationId xmlns:p14="http://schemas.microsoft.com/office/powerpoint/2010/main" val="1842484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1col_2 line headline">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1" name="Footer Placeholder 3">
            <a:extLst>
              <a:ext uri="{FF2B5EF4-FFF2-40B4-BE49-F238E27FC236}">
                <a16:creationId xmlns:a16="http://schemas.microsoft.com/office/drawing/2014/main" id="{D2359F6F-3E33-431F-A142-0369460ED8C9}"/>
              </a:ext>
            </a:extLst>
          </p:cNvPr>
          <p:cNvSpPr>
            <a:spLocks noGrp="1"/>
          </p:cNvSpPr>
          <p:nvPr>
            <p:ph type="ftr" sz="quarter" idx="10"/>
          </p:nvPr>
        </p:nvSpPr>
        <p:spPr>
          <a:xfrm>
            <a:off x="457199" y="6519672"/>
            <a:ext cx="6035040" cy="91440"/>
          </a:xfrm>
        </p:spPr>
        <p:txBody>
          <a:bodyPr anchor="t" anchorCtr="0"/>
          <a:lstStyle>
            <a:lvl1pPr>
              <a:defRPr b="0" i="0"/>
            </a:lvl1pPr>
          </a:lstStyle>
          <a:p>
            <a:r>
              <a:rPr lang="en-US" dirty="0"/>
              <a:t>© 2022 WTW. All rights reserved. Proprietary and Confidential. For WTW and WTW client use only. Not suitable for unintended purpose or use by unauthorized recipient.</a:t>
            </a:r>
          </a:p>
        </p:txBody>
      </p:sp>
      <p:pic>
        <p:nvPicPr>
          <p:cNvPr id="12" name="Picture 11" descr="Icon&#10;&#10;Description automatically generated with low confidence">
            <a:extLst>
              <a:ext uri="{FF2B5EF4-FFF2-40B4-BE49-F238E27FC236}">
                <a16:creationId xmlns:a16="http://schemas.microsoft.com/office/drawing/2014/main" id="{F9CB4D68-4B51-4D61-9A53-702C3163D22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15600" y="6433073"/>
            <a:ext cx="647317" cy="208999"/>
          </a:xfrm>
          <a:prstGeom prst="rect">
            <a:avLst/>
          </a:prstGeom>
        </p:spPr>
      </p:pic>
      <p:sp>
        <p:nvSpPr>
          <p:cNvPr id="13" name="Slide Number Placeholder 1">
            <a:extLst>
              <a:ext uri="{FF2B5EF4-FFF2-40B4-BE49-F238E27FC236}">
                <a16:creationId xmlns:a16="http://schemas.microsoft.com/office/drawing/2014/main" id="{C961B5C2-8E9B-4DD0-BCE9-BC0465E93ED6}"/>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dirty="0"/>
          </a:p>
        </p:txBody>
      </p:sp>
      <p:sp>
        <p:nvSpPr>
          <p:cNvPr id="8" name="Title 8">
            <a:extLst>
              <a:ext uri="{FF2B5EF4-FFF2-40B4-BE49-F238E27FC236}">
                <a16:creationId xmlns:a16="http://schemas.microsoft.com/office/drawing/2014/main" id="{1FADA34C-ABB2-4812-A4FE-3F09B5A82D8F}"/>
              </a:ext>
            </a:extLst>
          </p:cNvPr>
          <p:cNvSpPr>
            <a:spLocks noGrp="1"/>
          </p:cNvSpPr>
          <p:nvPr>
            <p:ph type="title" hasCustomPrompt="1"/>
          </p:nvPr>
        </p:nvSpPr>
        <p:spPr>
          <a:xfrm>
            <a:off x="457200" y="457199"/>
            <a:ext cx="11261723" cy="784226"/>
          </a:xfrm>
        </p:spPr>
        <p:txBody>
          <a:bodyPr rIns="0"/>
          <a:lstStyle>
            <a:lvl1pPr>
              <a:defRPr/>
            </a:lvl1pPr>
          </a:lstStyle>
          <a:p>
            <a:r>
              <a:rPr lang="en-US" dirty="0"/>
              <a:t>Click to edit Master title style</a:t>
            </a:r>
            <a:br>
              <a:rPr lang="en-US" dirty="0"/>
            </a:br>
            <a:r>
              <a:rPr lang="en-US" dirty="0"/>
              <a:t>two lines option</a:t>
            </a:r>
          </a:p>
        </p:txBody>
      </p:sp>
      <p:sp>
        <p:nvSpPr>
          <p:cNvPr id="14" name="Text Placeholder 25">
            <a:extLst>
              <a:ext uri="{FF2B5EF4-FFF2-40B4-BE49-F238E27FC236}">
                <a16:creationId xmlns:a16="http://schemas.microsoft.com/office/drawing/2014/main" id="{24D67745-6C65-463F-BC80-C2616D3736AB}"/>
              </a:ext>
            </a:extLst>
          </p:cNvPr>
          <p:cNvSpPr>
            <a:spLocks noGrp="1"/>
          </p:cNvSpPr>
          <p:nvPr>
            <p:ph type="body" sz="quarter" idx="17" hasCustomPrompt="1"/>
          </p:nvPr>
        </p:nvSpPr>
        <p:spPr>
          <a:xfrm>
            <a:off x="457200" y="1317498"/>
            <a:ext cx="11247120" cy="365760"/>
          </a:xfrm>
        </p:spPr>
        <p:txBody>
          <a:bodyPr tIns="0" rIns="0"/>
          <a:lstStyle>
            <a:lvl1pPr>
              <a:lnSpc>
                <a:spcPct val="100000"/>
              </a:lnSpc>
              <a:spcAft>
                <a:spcPts val="0"/>
              </a:spcAft>
              <a:defRPr sz="20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dirty="0"/>
              <a:t>Subheading here</a:t>
            </a:r>
          </a:p>
        </p:txBody>
      </p:sp>
      <p:sp>
        <p:nvSpPr>
          <p:cNvPr id="10" name="Content Placeholder 2">
            <a:extLst>
              <a:ext uri="{FF2B5EF4-FFF2-40B4-BE49-F238E27FC236}">
                <a16:creationId xmlns:a16="http://schemas.microsoft.com/office/drawing/2014/main" id="{936B0218-4226-44D7-A283-EC6A35A8D836}"/>
              </a:ext>
            </a:extLst>
          </p:cNvPr>
          <p:cNvSpPr>
            <a:spLocks noGrp="1"/>
          </p:cNvSpPr>
          <p:nvPr>
            <p:ph sz="quarter" idx="19" hasCustomPrompt="1"/>
          </p:nvPr>
        </p:nvSpPr>
        <p:spPr>
          <a:xfrm>
            <a:off x="457199" y="1828800"/>
            <a:ext cx="11247120" cy="4179888"/>
          </a:xfrm>
        </p:spPr>
        <p:txBody>
          <a:bodyPr tIns="0" rIns="2286000"/>
          <a:lstStyle>
            <a:lvl3pPr>
              <a:defRPr sz="1600"/>
            </a:lvl3pPr>
            <a:lvl4pPr>
              <a:defRPr sz="1400"/>
            </a:lvl4pPr>
            <a:lvl5pPr>
              <a:defRPr sz="1200"/>
            </a:lvl5pPr>
            <a:lvl6pPr>
              <a:defRPr/>
            </a:lvl6pPr>
            <a:lvl7pPr>
              <a:defRPr/>
            </a:lvl7pPr>
            <a:lvl8pPr>
              <a:defRPr/>
            </a:lvl8pPr>
            <a:lvl9pP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4"/>
            <a:endParaRPr lang="en-US" dirty="0"/>
          </a:p>
        </p:txBody>
      </p:sp>
    </p:spTree>
    <p:extLst>
      <p:ext uri="{BB962C8B-B14F-4D97-AF65-F5344CB8AC3E}">
        <p14:creationId xmlns:p14="http://schemas.microsoft.com/office/powerpoint/2010/main" val="361861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1col_breadcrumb">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0" name="Text Placeholder 25">
            <a:extLst>
              <a:ext uri="{FF2B5EF4-FFF2-40B4-BE49-F238E27FC236}">
                <a16:creationId xmlns:a16="http://schemas.microsoft.com/office/drawing/2014/main" id="{361F0B8B-F383-5648-840E-3CFCED056165}"/>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dirty="0"/>
              <a:t>Subheading here</a:t>
            </a:r>
          </a:p>
        </p:txBody>
      </p:sp>
      <p:sp>
        <p:nvSpPr>
          <p:cNvPr id="16" name="Title 15">
            <a:extLst>
              <a:ext uri="{FF2B5EF4-FFF2-40B4-BE49-F238E27FC236}">
                <a16:creationId xmlns:a16="http://schemas.microsoft.com/office/drawing/2014/main" id="{B0B919C9-B9AD-524C-B36A-104779C34B62}"/>
              </a:ext>
            </a:extLst>
          </p:cNvPr>
          <p:cNvSpPr>
            <a:spLocks noGrp="1"/>
          </p:cNvSpPr>
          <p:nvPr>
            <p:ph type="title"/>
          </p:nvPr>
        </p:nvSpPr>
        <p:spPr>
          <a:xfrm>
            <a:off x="457200" y="457199"/>
            <a:ext cx="11247120" cy="457200"/>
          </a:xfrm>
        </p:spPr>
        <p:txBody>
          <a:bodyPr rIns="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2F043B3-7271-2743-8B55-2D3661E53CB4}"/>
              </a:ext>
            </a:extLst>
          </p:cNvPr>
          <p:cNvSpPr>
            <a:spLocks noGrp="1"/>
          </p:cNvSpPr>
          <p:nvPr>
            <p:ph sz="quarter" idx="19"/>
          </p:nvPr>
        </p:nvSpPr>
        <p:spPr>
          <a:xfrm>
            <a:off x="457200" y="1645920"/>
            <a:ext cx="11247120" cy="4179888"/>
          </a:xfrm>
        </p:spPr>
        <p:txBody>
          <a:bodyPr rIns="228600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5">
            <a:extLst>
              <a:ext uri="{FF2B5EF4-FFF2-40B4-BE49-F238E27FC236}">
                <a16:creationId xmlns:a16="http://schemas.microsoft.com/office/drawing/2014/main" id="{47E6DB96-29A5-457D-BE4F-4D334C5441E9}"/>
              </a:ext>
            </a:extLst>
          </p:cNvPr>
          <p:cNvSpPr>
            <a:spLocks noGrp="1"/>
          </p:cNvSpPr>
          <p:nvPr>
            <p:ph type="body" sz="quarter" idx="18" hasCustomPrompt="1"/>
          </p:nvPr>
        </p:nvSpPr>
        <p:spPr>
          <a:xfrm>
            <a:off x="9528560" y="4074"/>
            <a:ext cx="2663439" cy="262143"/>
          </a:xfrm>
          <a:solidFill>
            <a:schemeClr val="accent1"/>
          </a:solidFill>
        </p:spPr>
        <p:txBody>
          <a:bodyPr tIns="0" rIns="0" anchor="ctr" anchorCtr="0">
            <a:normAutofit/>
          </a:bodyPr>
          <a:lstStyle>
            <a:lvl1pPr algn="ctr">
              <a:lnSpc>
                <a:spcPct val="100000"/>
              </a:lnSpc>
              <a:spcAft>
                <a:spcPts val="0"/>
              </a:spcAft>
              <a:defRPr sz="1000" b="0" i="0">
                <a:solidFill>
                  <a:schemeClr val="bg1"/>
                </a:solidFill>
              </a:defRPr>
            </a:lvl1pPr>
            <a:lvl2pPr algn="ctr">
              <a:defRPr sz="900" b="0">
                <a:solidFill>
                  <a:schemeClr val="bg1"/>
                </a:solidFill>
                <a:latin typeface="+mn-lt"/>
              </a:defRPr>
            </a:lvl2pPr>
            <a:lvl3pPr marL="0" indent="0" algn="ctr">
              <a:buFontTx/>
              <a:buNone/>
              <a:defRPr sz="900">
                <a:solidFill>
                  <a:schemeClr val="bg1"/>
                </a:solidFill>
              </a:defRPr>
            </a:lvl3pPr>
            <a:lvl4pPr marL="0" indent="0" algn="ctr">
              <a:buFontTx/>
              <a:buNone/>
              <a:defRPr sz="900">
                <a:solidFill>
                  <a:schemeClr val="bg1"/>
                </a:solidFill>
              </a:defRPr>
            </a:lvl4pPr>
            <a:lvl5pPr marL="0" indent="0" algn="ctr">
              <a:buFontTx/>
              <a:buNone/>
              <a:defRPr sz="900">
                <a:solidFill>
                  <a:schemeClr val="bg1"/>
                </a:solidFill>
              </a:defRPr>
            </a:lvl5pPr>
            <a:lvl6pPr marL="0" indent="0" algn="ctr">
              <a:buFontTx/>
              <a:buNone/>
              <a:defRPr sz="900">
                <a:solidFill>
                  <a:schemeClr val="bg1"/>
                </a:solidFill>
              </a:defRPr>
            </a:lvl6pPr>
            <a:lvl7pPr marL="0" indent="0" algn="ctr">
              <a:buFontTx/>
              <a:buNone/>
              <a:defRPr sz="900">
                <a:solidFill>
                  <a:schemeClr val="bg1"/>
                </a:solidFill>
              </a:defRPr>
            </a:lvl7pPr>
            <a:lvl8pPr marL="0" indent="0" algn="ctr">
              <a:buFontTx/>
              <a:buNone/>
              <a:defRPr sz="900">
                <a:solidFill>
                  <a:schemeClr val="bg1"/>
                </a:solidFill>
              </a:defRPr>
            </a:lvl8pPr>
            <a:lvl9pPr marL="0" indent="0" algn="ctr">
              <a:buFontTx/>
              <a:buNone/>
              <a:defRPr sz="900">
                <a:solidFill>
                  <a:schemeClr val="bg1"/>
                </a:solidFill>
              </a:defRPr>
            </a:lvl9pPr>
          </a:lstStyle>
          <a:p>
            <a:pPr lvl="0"/>
            <a:r>
              <a:rPr lang="en-US" dirty="0"/>
              <a:t>Click to add text</a:t>
            </a:r>
          </a:p>
        </p:txBody>
      </p:sp>
      <p:sp>
        <p:nvSpPr>
          <p:cNvPr id="12" name="Footer Placeholder 3">
            <a:extLst>
              <a:ext uri="{FF2B5EF4-FFF2-40B4-BE49-F238E27FC236}">
                <a16:creationId xmlns:a16="http://schemas.microsoft.com/office/drawing/2014/main" id="{77AC2503-E801-469D-8A1E-D47DDD0CE0A6}"/>
              </a:ext>
            </a:extLst>
          </p:cNvPr>
          <p:cNvSpPr>
            <a:spLocks noGrp="1"/>
          </p:cNvSpPr>
          <p:nvPr>
            <p:ph type="ftr" sz="quarter" idx="10"/>
          </p:nvPr>
        </p:nvSpPr>
        <p:spPr>
          <a:xfrm>
            <a:off x="457199" y="6519672"/>
            <a:ext cx="6035040" cy="91440"/>
          </a:xfrm>
        </p:spPr>
        <p:txBody>
          <a:bodyPr anchor="t" anchorCtr="0"/>
          <a:lstStyle>
            <a:lvl1pPr>
              <a:defRPr b="0" i="0"/>
            </a:lvl1pPr>
          </a:lstStyle>
          <a:p>
            <a:r>
              <a:rPr lang="en-US" dirty="0"/>
              <a:t>© 2022 WTW. All rights reserved. Proprietary and Confidential. For WTW and WTW client use only. Not suitable for unintended purpose or use by unauthorized recipient.</a:t>
            </a:r>
          </a:p>
        </p:txBody>
      </p:sp>
      <p:pic>
        <p:nvPicPr>
          <p:cNvPr id="13" name="Picture 12" descr="Icon&#10;&#10;Description automatically generated with low confidence">
            <a:extLst>
              <a:ext uri="{FF2B5EF4-FFF2-40B4-BE49-F238E27FC236}">
                <a16:creationId xmlns:a16="http://schemas.microsoft.com/office/drawing/2014/main" id="{DFF7D67B-5441-438D-92F3-295655C3820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15600" y="6433073"/>
            <a:ext cx="647317" cy="208999"/>
          </a:xfrm>
          <a:prstGeom prst="rect">
            <a:avLst/>
          </a:prstGeom>
        </p:spPr>
      </p:pic>
      <p:sp>
        <p:nvSpPr>
          <p:cNvPr id="15" name="Slide Number Placeholder 1">
            <a:extLst>
              <a:ext uri="{FF2B5EF4-FFF2-40B4-BE49-F238E27FC236}">
                <a16:creationId xmlns:a16="http://schemas.microsoft.com/office/drawing/2014/main" id="{C91D8D77-9F41-4E40-97A2-73FD8864C684}"/>
              </a:ext>
            </a:extLst>
          </p:cNvPr>
          <p:cNvSpPr>
            <a:spLocks noGrp="1"/>
          </p:cNvSpPr>
          <p:nvPr>
            <p:ph type="sldNum" sz="quarter" idx="20"/>
          </p:nvPr>
        </p:nvSpPr>
        <p:spPr>
          <a:xfrm>
            <a:off x="11427675" y="6437376"/>
            <a:ext cx="306387" cy="208758"/>
          </a:xfrm>
        </p:spPr>
        <p:txBody>
          <a:bodyPr/>
          <a:lstStyle/>
          <a:p>
            <a:fld id="{63DCA5C9-2E11-4C67-86EB-AE1DE127DC64}" type="slidenum">
              <a:rPr lang="en-US" smtClean="0"/>
              <a:pPr/>
              <a:t>‹#›</a:t>
            </a:fld>
            <a:endParaRPr lang="en-US" dirty="0"/>
          </a:p>
        </p:txBody>
      </p:sp>
    </p:spTree>
    <p:extLst>
      <p:ext uri="{BB962C8B-B14F-4D97-AF65-F5344CB8AC3E}">
        <p14:creationId xmlns:p14="http://schemas.microsoft.com/office/powerpoint/2010/main" val="266429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2col">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3EB6DAB-F115-1E4D-92B8-863DEEC7C63A}"/>
              </a:ext>
            </a:extLst>
          </p:cNvPr>
          <p:cNvSpPr>
            <a:spLocks noGrp="1"/>
          </p:cNvSpPr>
          <p:nvPr>
            <p:ph sz="quarter" idx="19"/>
          </p:nvPr>
        </p:nvSpPr>
        <p:spPr>
          <a:xfrm>
            <a:off x="457200" y="1645920"/>
            <a:ext cx="55165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4">
            <a:extLst>
              <a:ext uri="{FF2B5EF4-FFF2-40B4-BE49-F238E27FC236}">
                <a16:creationId xmlns:a16="http://schemas.microsoft.com/office/drawing/2014/main" id="{DF9E4E54-38A0-7A4A-9C7A-DE9895AD53EA}"/>
              </a:ext>
            </a:extLst>
          </p:cNvPr>
          <p:cNvSpPr>
            <a:spLocks noGrp="1"/>
          </p:cNvSpPr>
          <p:nvPr>
            <p:ph sz="quarter" idx="20"/>
          </p:nvPr>
        </p:nvSpPr>
        <p:spPr>
          <a:xfrm>
            <a:off x="6230507" y="1645920"/>
            <a:ext cx="55165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Footer Placeholder 3">
            <a:extLst>
              <a:ext uri="{FF2B5EF4-FFF2-40B4-BE49-F238E27FC236}">
                <a16:creationId xmlns:a16="http://schemas.microsoft.com/office/drawing/2014/main" id="{5DD786A1-B7BE-4910-A747-EEBCEC405075}"/>
              </a:ext>
            </a:extLst>
          </p:cNvPr>
          <p:cNvSpPr>
            <a:spLocks noGrp="1"/>
          </p:cNvSpPr>
          <p:nvPr>
            <p:ph type="ftr" sz="quarter" idx="10"/>
          </p:nvPr>
        </p:nvSpPr>
        <p:spPr>
          <a:xfrm>
            <a:off x="457199" y="6519672"/>
            <a:ext cx="6035040" cy="91440"/>
          </a:xfrm>
        </p:spPr>
        <p:txBody>
          <a:bodyPr anchor="t" anchorCtr="0"/>
          <a:lstStyle>
            <a:lvl1pPr>
              <a:defRPr b="0" i="0"/>
            </a:lvl1pPr>
          </a:lstStyle>
          <a:p>
            <a:r>
              <a:rPr lang="en-US" dirty="0"/>
              <a:t>© 2022 WTW. All rights reserved. Proprietary and Confidential. For WTW and WTW client use only. Not suitable for unintended purpose or use by unauthorized recipient.</a:t>
            </a:r>
          </a:p>
        </p:txBody>
      </p:sp>
      <p:pic>
        <p:nvPicPr>
          <p:cNvPr id="15" name="Picture 14" descr="Icon&#10;&#10;Description automatically generated with low confidence">
            <a:extLst>
              <a:ext uri="{FF2B5EF4-FFF2-40B4-BE49-F238E27FC236}">
                <a16:creationId xmlns:a16="http://schemas.microsoft.com/office/drawing/2014/main" id="{1CDC242F-151A-4C8D-983F-5B17C0733E9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15600" y="6433073"/>
            <a:ext cx="647317" cy="208999"/>
          </a:xfrm>
          <a:prstGeom prst="rect">
            <a:avLst/>
          </a:prstGeom>
        </p:spPr>
      </p:pic>
      <p:sp>
        <p:nvSpPr>
          <p:cNvPr id="16" name="Slide Number Placeholder 1">
            <a:extLst>
              <a:ext uri="{FF2B5EF4-FFF2-40B4-BE49-F238E27FC236}">
                <a16:creationId xmlns:a16="http://schemas.microsoft.com/office/drawing/2014/main" id="{F3241DAD-93F1-46FE-B3D5-B78ABEFB31D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dirty="0"/>
          </a:p>
        </p:txBody>
      </p:sp>
      <p:sp>
        <p:nvSpPr>
          <p:cNvPr id="17" name="Text Placeholder 25">
            <a:extLst>
              <a:ext uri="{FF2B5EF4-FFF2-40B4-BE49-F238E27FC236}">
                <a16:creationId xmlns:a16="http://schemas.microsoft.com/office/drawing/2014/main" id="{EE945B9D-809E-438C-84C6-7C541ABECC85}"/>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dirty="0"/>
              <a:t>Subheading here</a:t>
            </a:r>
          </a:p>
        </p:txBody>
      </p:sp>
      <p:sp>
        <p:nvSpPr>
          <p:cNvPr id="18" name="Title 15">
            <a:extLst>
              <a:ext uri="{FF2B5EF4-FFF2-40B4-BE49-F238E27FC236}">
                <a16:creationId xmlns:a16="http://schemas.microsoft.com/office/drawing/2014/main" id="{192EF0A7-775E-433D-B066-FC8FE0DA8C43}"/>
              </a:ext>
            </a:extLst>
          </p:cNvPr>
          <p:cNvSpPr>
            <a:spLocks noGrp="1"/>
          </p:cNvSpPr>
          <p:nvPr>
            <p:ph type="title"/>
          </p:nvPr>
        </p:nvSpPr>
        <p:spPr>
          <a:xfrm>
            <a:off x="457200" y="457199"/>
            <a:ext cx="11247120" cy="457200"/>
          </a:xfrm>
        </p:spPr>
        <p:txBody>
          <a:bodyPr rIns="0"/>
          <a:lstStyle/>
          <a:p>
            <a:r>
              <a:rPr lang="en-US"/>
              <a:t>Click to edit Master title style</a:t>
            </a:r>
            <a:endParaRPr lang="en-US" dirty="0"/>
          </a:p>
        </p:txBody>
      </p:sp>
    </p:spTree>
    <p:extLst>
      <p:ext uri="{BB962C8B-B14F-4D97-AF65-F5344CB8AC3E}">
        <p14:creationId xmlns:p14="http://schemas.microsoft.com/office/powerpoint/2010/main" val="1319420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2col callout">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1" name="Text Placeholder 21">
            <a:extLst>
              <a:ext uri="{FF2B5EF4-FFF2-40B4-BE49-F238E27FC236}">
                <a16:creationId xmlns:a16="http://schemas.microsoft.com/office/drawing/2014/main" id="{1F962C8B-E6B1-AF47-903B-DBEFAD819272}"/>
              </a:ext>
            </a:extLst>
          </p:cNvPr>
          <p:cNvSpPr>
            <a:spLocks noGrp="1"/>
          </p:cNvSpPr>
          <p:nvPr>
            <p:ph type="body" sz="quarter" idx="19" hasCustomPrompt="1"/>
          </p:nvPr>
        </p:nvSpPr>
        <p:spPr>
          <a:xfrm>
            <a:off x="6210302" y="1645920"/>
            <a:ext cx="5524498" cy="4210503"/>
          </a:xfrm>
        </p:spPr>
        <p:txBody>
          <a:bodyPr tIns="0" rIns="0" anchor="t" anchorCtr="0"/>
          <a:lstStyle>
            <a:lvl1pPr>
              <a:lnSpc>
                <a:spcPct val="100000"/>
              </a:lnSpc>
              <a:spcAft>
                <a:spcPts val="0"/>
              </a:spcAft>
              <a:defRPr sz="2000" b="0" i="0" baseline="0">
                <a:solidFill>
                  <a:schemeClr val="tx2"/>
                </a:solidFill>
              </a:defRPr>
            </a:lvl1pPr>
            <a:lvl2pPr>
              <a:lnSpc>
                <a:spcPct val="100000"/>
              </a:lnSpc>
              <a:defRPr sz="1800" b="0">
                <a:solidFill>
                  <a:schemeClr val="tx2"/>
                </a:solidFill>
                <a:latin typeface="+mn-lt"/>
              </a:defRPr>
            </a:lvl2pPr>
            <a:lvl3pPr marL="0" indent="0">
              <a:buFontTx/>
              <a:buNone/>
              <a:defRPr sz="1800">
                <a:solidFill>
                  <a:schemeClr val="tx2"/>
                </a:solidFill>
              </a:defRPr>
            </a:lvl3pPr>
            <a:lvl4pPr marL="0" indent="0">
              <a:buFontTx/>
              <a:buNone/>
              <a:defRPr sz="1800">
                <a:solidFill>
                  <a:schemeClr val="tx2"/>
                </a:solidFill>
              </a:defRPr>
            </a:lvl4pPr>
            <a:lvl5pPr marL="0" indent="0">
              <a:buFontTx/>
              <a:buNone/>
              <a:defRPr sz="1800">
                <a:solidFill>
                  <a:schemeClr val="tx2"/>
                </a:solidFill>
              </a:defRPr>
            </a:lvl5pPr>
            <a:lvl6pPr marL="0" indent="0">
              <a:buFontTx/>
              <a:buNone/>
              <a:defRPr sz="1800">
                <a:solidFill>
                  <a:schemeClr val="tx2"/>
                </a:solidFill>
              </a:defRPr>
            </a:lvl6pPr>
            <a:lvl7pPr marL="0" indent="0">
              <a:buFontTx/>
              <a:buNone/>
              <a:defRPr sz="1800">
                <a:solidFill>
                  <a:schemeClr val="tx2"/>
                </a:solidFill>
              </a:defRPr>
            </a:lvl7pPr>
            <a:lvl8pPr marL="0" indent="0">
              <a:buFontTx/>
              <a:buNone/>
              <a:defRPr sz="1800">
                <a:solidFill>
                  <a:schemeClr val="tx2"/>
                </a:solidFill>
              </a:defRPr>
            </a:lvl8pPr>
            <a:lvl9pPr marL="0" indent="0">
              <a:buFontTx/>
              <a:buNone/>
              <a:defRPr sz="1800">
                <a:solidFill>
                  <a:schemeClr val="tx2"/>
                </a:solidFill>
              </a:defRPr>
            </a:lvl9pPr>
          </a:lstStyle>
          <a:p>
            <a:pPr lvl="0"/>
            <a:r>
              <a:rPr lang="en-US" dirty="0"/>
              <a:t>Click to add text</a:t>
            </a:r>
          </a:p>
        </p:txBody>
      </p:sp>
      <p:sp>
        <p:nvSpPr>
          <p:cNvPr id="13" name="Content Placeholder 4">
            <a:extLst>
              <a:ext uri="{FF2B5EF4-FFF2-40B4-BE49-F238E27FC236}">
                <a16:creationId xmlns:a16="http://schemas.microsoft.com/office/drawing/2014/main" id="{4ED40494-5301-0642-8668-76D3D0C38C1B}"/>
              </a:ext>
            </a:extLst>
          </p:cNvPr>
          <p:cNvSpPr>
            <a:spLocks noGrp="1"/>
          </p:cNvSpPr>
          <p:nvPr>
            <p:ph sz="quarter" idx="20"/>
          </p:nvPr>
        </p:nvSpPr>
        <p:spPr>
          <a:xfrm>
            <a:off x="457200" y="1645920"/>
            <a:ext cx="55165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3">
            <a:extLst>
              <a:ext uri="{FF2B5EF4-FFF2-40B4-BE49-F238E27FC236}">
                <a16:creationId xmlns:a16="http://schemas.microsoft.com/office/drawing/2014/main" id="{47EF297E-6A5F-498C-9A0A-F41504BD8CEC}"/>
              </a:ext>
            </a:extLst>
          </p:cNvPr>
          <p:cNvSpPr>
            <a:spLocks noGrp="1"/>
          </p:cNvSpPr>
          <p:nvPr>
            <p:ph type="ftr" sz="quarter" idx="10"/>
          </p:nvPr>
        </p:nvSpPr>
        <p:spPr>
          <a:xfrm>
            <a:off x="457199" y="6519672"/>
            <a:ext cx="6035040" cy="91440"/>
          </a:xfrm>
        </p:spPr>
        <p:txBody>
          <a:bodyPr anchor="t" anchorCtr="0"/>
          <a:lstStyle>
            <a:lvl1pPr>
              <a:defRPr b="0" i="0"/>
            </a:lvl1pPr>
          </a:lstStyle>
          <a:p>
            <a:r>
              <a:rPr lang="en-US" dirty="0"/>
              <a:t>© 2022 WTW. All rights reserved. Proprietary and Confidential. For WTW and WTW client use only. Not suitable for unintended purpose or use by unauthorized recipient.</a:t>
            </a:r>
          </a:p>
        </p:txBody>
      </p:sp>
      <p:pic>
        <p:nvPicPr>
          <p:cNvPr id="16" name="Picture 15" descr="Icon&#10;&#10;Description automatically generated with low confidence">
            <a:extLst>
              <a:ext uri="{FF2B5EF4-FFF2-40B4-BE49-F238E27FC236}">
                <a16:creationId xmlns:a16="http://schemas.microsoft.com/office/drawing/2014/main" id="{1D3B7971-BF2E-4C20-8A08-5E8E498DB72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15600" y="6433073"/>
            <a:ext cx="647317" cy="208999"/>
          </a:xfrm>
          <a:prstGeom prst="rect">
            <a:avLst/>
          </a:prstGeom>
        </p:spPr>
      </p:pic>
      <p:sp>
        <p:nvSpPr>
          <p:cNvPr id="17" name="Slide Number Placeholder 1">
            <a:extLst>
              <a:ext uri="{FF2B5EF4-FFF2-40B4-BE49-F238E27FC236}">
                <a16:creationId xmlns:a16="http://schemas.microsoft.com/office/drawing/2014/main" id="{005C84A1-34FA-4896-9E64-219EE97225F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dirty="0"/>
          </a:p>
        </p:txBody>
      </p:sp>
      <p:sp>
        <p:nvSpPr>
          <p:cNvPr id="18" name="Text Placeholder 25">
            <a:extLst>
              <a:ext uri="{FF2B5EF4-FFF2-40B4-BE49-F238E27FC236}">
                <a16:creationId xmlns:a16="http://schemas.microsoft.com/office/drawing/2014/main" id="{7C5CFC39-B415-4875-B677-A9F917753A7A}"/>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dirty="0"/>
              <a:t>Subheading here</a:t>
            </a:r>
          </a:p>
        </p:txBody>
      </p:sp>
      <p:sp>
        <p:nvSpPr>
          <p:cNvPr id="19" name="Title 15">
            <a:extLst>
              <a:ext uri="{FF2B5EF4-FFF2-40B4-BE49-F238E27FC236}">
                <a16:creationId xmlns:a16="http://schemas.microsoft.com/office/drawing/2014/main" id="{8B6226B5-5566-4E14-9F71-9B9C76DCB9A9}"/>
              </a:ext>
            </a:extLst>
          </p:cNvPr>
          <p:cNvSpPr>
            <a:spLocks noGrp="1"/>
          </p:cNvSpPr>
          <p:nvPr>
            <p:ph type="title"/>
          </p:nvPr>
        </p:nvSpPr>
        <p:spPr>
          <a:xfrm>
            <a:off x="457200" y="457199"/>
            <a:ext cx="11247120" cy="457200"/>
          </a:xfrm>
        </p:spPr>
        <p:txBody>
          <a:bodyPr rIns="0"/>
          <a:lstStyle/>
          <a:p>
            <a:r>
              <a:rPr lang="en-US"/>
              <a:t>Click to edit Master title style</a:t>
            </a:r>
            <a:endParaRPr lang="en-US" dirty="0"/>
          </a:p>
        </p:txBody>
      </p:sp>
    </p:spTree>
    <p:extLst>
      <p:ext uri="{BB962C8B-B14F-4D97-AF65-F5344CB8AC3E}">
        <p14:creationId xmlns:p14="http://schemas.microsoft.com/office/powerpoint/2010/main" val="1020358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2col quote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21">
            <a:extLst>
              <a:ext uri="{FF2B5EF4-FFF2-40B4-BE49-F238E27FC236}">
                <a16:creationId xmlns:a16="http://schemas.microsoft.com/office/drawing/2014/main" id="{1F962C8B-E6B1-AF47-903B-DBEFAD819272}"/>
              </a:ext>
            </a:extLst>
          </p:cNvPr>
          <p:cNvSpPr>
            <a:spLocks noGrp="1"/>
          </p:cNvSpPr>
          <p:nvPr>
            <p:ph type="body" sz="quarter" idx="19" hasCustomPrompt="1"/>
          </p:nvPr>
        </p:nvSpPr>
        <p:spPr>
          <a:xfrm>
            <a:off x="6844552" y="2420471"/>
            <a:ext cx="4583123" cy="2218764"/>
          </a:xfrm>
        </p:spPr>
        <p:txBody>
          <a:bodyPr lIns="182880" tIns="137160" rIns="182880" bIns="182880" anchor="t" anchorCtr="0">
            <a:normAutofit/>
          </a:bodyPr>
          <a:lstStyle>
            <a:lvl1pPr>
              <a:lnSpc>
                <a:spcPct val="100000"/>
              </a:lnSpc>
              <a:spcAft>
                <a:spcPts val="1200"/>
              </a:spcAft>
              <a:defRPr sz="1800" b="0" i="0" baseline="0">
                <a:solidFill>
                  <a:schemeClr val="tx2"/>
                </a:solidFill>
              </a:defRPr>
            </a:lvl1pPr>
            <a:lvl2pPr>
              <a:lnSpc>
                <a:spcPct val="100000"/>
              </a:lnSpc>
              <a:defRPr sz="1000" b="0" i="0">
                <a:solidFill>
                  <a:schemeClr val="tx1"/>
                </a:solidFill>
                <a:latin typeface="+mn-lt"/>
              </a:defRPr>
            </a:lvl2pPr>
            <a:lvl3pPr marL="0" indent="0">
              <a:buFontTx/>
              <a:buNone/>
              <a:defRPr sz="1000" b="0" i="0">
                <a:solidFill>
                  <a:schemeClr val="tx1"/>
                </a:solidFill>
              </a:defRPr>
            </a:lvl3pPr>
            <a:lvl4pPr marL="0" indent="0">
              <a:buFontTx/>
              <a:buNone/>
              <a:defRPr sz="1000">
                <a:solidFill>
                  <a:schemeClr val="tx1"/>
                </a:solidFill>
              </a:defRPr>
            </a:lvl4pPr>
            <a:lvl5pPr marL="0" indent="0">
              <a:buFontTx/>
              <a:buNone/>
              <a:defRPr sz="1000">
                <a:solidFill>
                  <a:schemeClr val="tx1"/>
                </a:solidFill>
              </a:defRPr>
            </a:lvl5pPr>
            <a:lvl6pPr marL="0" indent="0">
              <a:buFontTx/>
              <a:buNone/>
              <a:defRPr sz="1000">
                <a:solidFill>
                  <a:schemeClr val="tx1"/>
                </a:solidFill>
              </a:defRPr>
            </a:lvl6pPr>
            <a:lvl7pPr marL="0" indent="0">
              <a:buFontTx/>
              <a:buNone/>
              <a:defRPr sz="1000">
                <a:solidFill>
                  <a:schemeClr val="tx1"/>
                </a:solidFill>
              </a:defRPr>
            </a:lvl7pPr>
            <a:lvl8pPr marL="0" indent="0">
              <a:buFontTx/>
              <a:buNone/>
              <a:defRPr sz="1000">
                <a:solidFill>
                  <a:schemeClr val="tx1"/>
                </a:solidFill>
              </a:defRPr>
            </a:lvl8pPr>
            <a:lvl9pPr marL="0" indent="0">
              <a:buFontTx/>
              <a:buNone/>
              <a:defRPr sz="1000">
                <a:solidFill>
                  <a:schemeClr val="tx1"/>
                </a:solidFill>
              </a:defRPr>
            </a:lvl9pPr>
          </a:lstStyle>
          <a:p>
            <a:pPr lvl="0"/>
            <a:r>
              <a:rPr lang="en-US" dirty="0"/>
              <a:t>Click to add text</a:t>
            </a:r>
          </a:p>
        </p:txBody>
      </p:sp>
      <p:sp>
        <p:nvSpPr>
          <p:cNvPr id="13" name="Content Placeholder 4">
            <a:extLst>
              <a:ext uri="{FF2B5EF4-FFF2-40B4-BE49-F238E27FC236}">
                <a16:creationId xmlns:a16="http://schemas.microsoft.com/office/drawing/2014/main" id="{3F838A0E-9C6D-5749-8DE7-F50D37E7135A}"/>
              </a:ext>
            </a:extLst>
          </p:cNvPr>
          <p:cNvSpPr>
            <a:spLocks noGrp="1"/>
          </p:cNvSpPr>
          <p:nvPr>
            <p:ph sz="quarter" idx="20"/>
          </p:nvPr>
        </p:nvSpPr>
        <p:spPr>
          <a:xfrm>
            <a:off x="457200" y="1645920"/>
            <a:ext cx="55165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3">
            <a:extLst>
              <a:ext uri="{FF2B5EF4-FFF2-40B4-BE49-F238E27FC236}">
                <a16:creationId xmlns:a16="http://schemas.microsoft.com/office/drawing/2014/main" id="{67CE2CB3-DB46-4E8D-84EA-D433305802AF}"/>
              </a:ext>
            </a:extLst>
          </p:cNvPr>
          <p:cNvSpPr>
            <a:spLocks noGrp="1"/>
          </p:cNvSpPr>
          <p:nvPr>
            <p:ph type="ftr" sz="quarter" idx="10"/>
          </p:nvPr>
        </p:nvSpPr>
        <p:spPr>
          <a:xfrm>
            <a:off x="457199" y="6519672"/>
            <a:ext cx="6035040" cy="91440"/>
          </a:xfrm>
        </p:spPr>
        <p:txBody>
          <a:bodyPr anchor="t" anchorCtr="0"/>
          <a:lstStyle>
            <a:lvl1pPr>
              <a:defRPr b="0" i="0"/>
            </a:lvl1pPr>
          </a:lstStyle>
          <a:p>
            <a:r>
              <a:rPr lang="en-US" dirty="0"/>
              <a:t>© 2022 WTW. All rights reserved. Proprietary and Confidential. For WTW and WTW client use only. Not suitable for unintended purpose or use by unauthorized recipient.</a:t>
            </a:r>
          </a:p>
        </p:txBody>
      </p:sp>
      <p:pic>
        <p:nvPicPr>
          <p:cNvPr id="16" name="Picture 15" descr="Icon&#10;&#10;Description automatically generated with low confidence">
            <a:extLst>
              <a:ext uri="{FF2B5EF4-FFF2-40B4-BE49-F238E27FC236}">
                <a16:creationId xmlns:a16="http://schemas.microsoft.com/office/drawing/2014/main" id="{D0FBA4F3-2BF8-460E-975E-79EFD6A469E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5600" y="6433073"/>
            <a:ext cx="647317" cy="208999"/>
          </a:xfrm>
          <a:prstGeom prst="rect">
            <a:avLst/>
          </a:prstGeom>
        </p:spPr>
      </p:pic>
      <p:sp>
        <p:nvSpPr>
          <p:cNvPr id="17" name="Slide Number Placeholder 1">
            <a:extLst>
              <a:ext uri="{FF2B5EF4-FFF2-40B4-BE49-F238E27FC236}">
                <a16:creationId xmlns:a16="http://schemas.microsoft.com/office/drawing/2014/main" id="{A9082F09-215D-462F-8AE2-AF4850E331BE}"/>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dirty="0"/>
          </a:p>
        </p:txBody>
      </p:sp>
      <p:sp>
        <p:nvSpPr>
          <p:cNvPr id="18" name="Text Placeholder 25">
            <a:extLst>
              <a:ext uri="{FF2B5EF4-FFF2-40B4-BE49-F238E27FC236}">
                <a16:creationId xmlns:a16="http://schemas.microsoft.com/office/drawing/2014/main" id="{CED792D8-BB5D-46B3-B111-23EE8EFC8396}"/>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dirty="0"/>
              <a:t>Subheading here</a:t>
            </a:r>
          </a:p>
        </p:txBody>
      </p:sp>
      <p:sp>
        <p:nvSpPr>
          <p:cNvPr id="19" name="Title 15">
            <a:extLst>
              <a:ext uri="{FF2B5EF4-FFF2-40B4-BE49-F238E27FC236}">
                <a16:creationId xmlns:a16="http://schemas.microsoft.com/office/drawing/2014/main" id="{CF8D1FD5-9821-4E87-9D22-2822EA104D6A}"/>
              </a:ext>
            </a:extLst>
          </p:cNvPr>
          <p:cNvSpPr>
            <a:spLocks noGrp="1"/>
          </p:cNvSpPr>
          <p:nvPr>
            <p:ph type="title"/>
          </p:nvPr>
        </p:nvSpPr>
        <p:spPr>
          <a:xfrm>
            <a:off x="457200" y="457199"/>
            <a:ext cx="11247120" cy="457200"/>
          </a:xfrm>
        </p:spPr>
        <p:txBody>
          <a:bodyPr rIns="0"/>
          <a:lstStyle/>
          <a:p>
            <a:r>
              <a:rPr lang="en-US"/>
              <a:t>Click to edit Master title style</a:t>
            </a:r>
            <a:endParaRPr lang="en-US" dirty="0"/>
          </a:p>
        </p:txBody>
      </p:sp>
    </p:spTree>
    <p:extLst>
      <p:ext uri="{BB962C8B-B14F-4D97-AF65-F5344CB8AC3E}">
        <p14:creationId xmlns:p14="http://schemas.microsoft.com/office/powerpoint/2010/main" val="505709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2col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693F555-17A4-FA44-B000-3CAEB366B8A0}"/>
              </a:ext>
            </a:extLst>
          </p:cNvPr>
          <p:cNvSpPr>
            <a:spLocks noGrp="1"/>
          </p:cNvSpPr>
          <p:nvPr>
            <p:ph type="pic" sz="quarter" idx="18"/>
          </p:nvPr>
        </p:nvSpPr>
        <p:spPr>
          <a:xfrm>
            <a:off x="0" y="0"/>
            <a:ext cx="6096000" cy="6286500"/>
          </a:xfrm>
          <a:solidFill>
            <a:schemeClr val="bg1">
              <a:lumMod val="75000"/>
            </a:schemeClr>
          </a:solidFill>
        </p:spPr>
        <p:txBody>
          <a:bodyPr tIns="2560320"/>
          <a:lstStyle>
            <a:lvl1pPr algn="ctr">
              <a:defRPr b="0" i="0"/>
            </a:lvl1pPr>
          </a:lstStyle>
          <a:p>
            <a:r>
              <a:rPr lang="en-US" dirty="0"/>
              <a:t>Click icon to add picture</a:t>
            </a:r>
          </a:p>
        </p:txBody>
      </p:sp>
      <p:sp>
        <p:nvSpPr>
          <p:cNvPr id="11" name="Content Placeholder 4">
            <a:extLst>
              <a:ext uri="{FF2B5EF4-FFF2-40B4-BE49-F238E27FC236}">
                <a16:creationId xmlns:a16="http://schemas.microsoft.com/office/drawing/2014/main" id="{207FC60C-7DF0-B74A-B2EE-03F1DFEC3C7D}"/>
              </a:ext>
            </a:extLst>
          </p:cNvPr>
          <p:cNvSpPr>
            <a:spLocks noGrp="1"/>
          </p:cNvSpPr>
          <p:nvPr>
            <p:ph sz="quarter" idx="19"/>
          </p:nvPr>
        </p:nvSpPr>
        <p:spPr>
          <a:xfrm>
            <a:off x="6320117" y="1828800"/>
            <a:ext cx="5413943"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Footer Placeholder 3">
            <a:extLst>
              <a:ext uri="{FF2B5EF4-FFF2-40B4-BE49-F238E27FC236}">
                <a16:creationId xmlns:a16="http://schemas.microsoft.com/office/drawing/2014/main" id="{F483F735-974D-4A51-A959-1F9D48CC9671}"/>
              </a:ext>
            </a:extLst>
          </p:cNvPr>
          <p:cNvSpPr>
            <a:spLocks noGrp="1"/>
          </p:cNvSpPr>
          <p:nvPr>
            <p:ph type="ftr" sz="quarter" idx="10"/>
          </p:nvPr>
        </p:nvSpPr>
        <p:spPr>
          <a:xfrm>
            <a:off x="457199" y="6519672"/>
            <a:ext cx="6035040" cy="91440"/>
          </a:xfrm>
        </p:spPr>
        <p:txBody>
          <a:bodyPr anchor="t" anchorCtr="0"/>
          <a:lstStyle>
            <a:lvl1pPr>
              <a:defRPr b="0" i="0"/>
            </a:lvl1pPr>
          </a:lstStyle>
          <a:p>
            <a:r>
              <a:rPr lang="en-US" dirty="0"/>
              <a:t>© 2022 WTW. All rights reserved. Proprietary and Confidential. For WTW and WTW client use only. Not suitable for unintended purpose or use by unauthorized recipient.</a:t>
            </a:r>
          </a:p>
        </p:txBody>
      </p:sp>
      <p:pic>
        <p:nvPicPr>
          <p:cNvPr id="18" name="Picture 17" descr="Icon&#10;&#10;Description automatically generated with low confidence">
            <a:extLst>
              <a:ext uri="{FF2B5EF4-FFF2-40B4-BE49-F238E27FC236}">
                <a16:creationId xmlns:a16="http://schemas.microsoft.com/office/drawing/2014/main" id="{F4BB6C34-EF86-49E6-AEF2-C7F05BD9DB6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5600" y="6433073"/>
            <a:ext cx="647317" cy="208999"/>
          </a:xfrm>
          <a:prstGeom prst="rect">
            <a:avLst/>
          </a:prstGeom>
        </p:spPr>
      </p:pic>
      <p:sp>
        <p:nvSpPr>
          <p:cNvPr id="19" name="Slide Number Placeholder 1">
            <a:extLst>
              <a:ext uri="{FF2B5EF4-FFF2-40B4-BE49-F238E27FC236}">
                <a16:creationId xmlns:a16="http://schemas.microsoft.com/office/drawing/2014/main" id="{A439155B-AD52-42E7-A425-EA7250CFBE54}"/>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dirty="0"/>
          </a:p>
        </p:txBody>
      </p:sp>
      <p:sp>
        <p:nvSpPr>
          <p:cNvPr id="22" name="Text Placeholder 25">
            <a:extLst>
              <a:ext uri="{FF2B5EF4-FFF2-40B4-BE49-F238E27FC236}">
                <a16:creationId xmlns:a16="http://schemas.microsoft.com/office/drawing/2014/main" id="{AAC117CE-F2A7-4C1A-AF9A-EDE055E522BC}"/>
              </a:ext>
            </a:extLst>
          </p:cNvPr>
          <p:cNvSpPr>
            <a:spLocks noGrp="1"/>
          </p:cNvSpPr>
          <p:nvPr>
            <p:ph type="body" sz="quarter" idx="17" hasCustomPrompt="1"/>
          </p:nvPr>
        </p:nvSpPr>
        <p:spPr>
          <a:xfrm>
            <a:off x="6319978" y="1344168"/>
            <a:ext cx="5384342" cy="365760"/>
          </a:xfrm>
        </p:spPr>
        <p:txBody>
          <a:bodyPr tIns="0" rIns="0"/>
          <a:lstStyle>
            <a:lvl1pPr>
              <a:lnSpc>
                <a:spcPct val="100000"/>
              </a:lnSpc>
              <a:spcAft>
                <a:spcPts val="0"/>
              </a:spcAft>
              <a:defRPr sz="20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dirty="0"/>
              <a:t>Subheading here</a:t>
            </a:r>
          </a:p>
        </p:txBody>
      </p:sp>
      <p:sp>
        <p:nvSpPr>
          <p:cNvPr id="23" name="Title 15">
            <a:extLst>
              <a:ext uri="{FF2B5EF4-FFF2-40B4-BE49-F238E27FC236}">
                <a16:creationId xmlns:a16="http://schemas.microsoft.com/office/drawing/2014/main" id="{10433174-55DF-47EB-96A0-B862D3A869BA}"/>
              </a:ext>
            </a:extLst>
          </p:cNvPr>
          <p:cNvSpPr>
            <a:spLocks noGrp="1"/>
          </p:cNvSpPr>
          <p:nvPr>
            <p:ph type="title"/>
          </p:nvPr>
        </p:nvSpPr>
        <p:spPr>
          <a:xfrm>
            <a:off x="6319978" y="457199"/>
            <a:ext cx="5384342" cy="786384"/>
          </a:xfrm>
        </p:spPr>
        <p:txBody>
          <a:bodyPr rIns="0"/>
          <a:lstStyle/>
          <a:p>
            <a:r>
              <a:rPr lang="en-US"/>
              <a:t>Click to edit Master title style</a:t>
            </a:r>
            <a:endParaRPr lang="en-US" dirty="0"/>
          </a:p>
        </p:txBody>
      </p:sp>
    </p:spTree>
    <p:extLst>
      <p:ext uri="{BB962C8B-B14F-4D97-AF65-F5344CB8AC3E}">
        <p14:creationId xmlns:p14="http://schemas.microsoft.com/office/powerpoint/2010/main" val="861832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523CF7-2D65-EB46-A557-53F46E62E880}"/>
              </a:ext>
            </a:extLst>
          </p:cNvPr>
          <p:cNvSpPr>
            <a:spLocks noGrp="1"/>
          </p:cNvSpPr>
          <p:nvPr>
            <p:ph type="title" hasCustomPrompt="1"/>
          </p:nvPr>
        </p:nvSpPr>
        <p:spPr>
          <a:xfrm>
            <a:off x="1" y="2041634"/>
            <a:ext cx="6095998" cy="2732883"/>
          </a:xfrm>
          <a:solidFill>
            <a:schemeClr val="bg2"/>
          </a:solidFill>
        </p:spPr>
        <p:txBody>
          <a:bodyPr lIns="457200" tIns="365760" rIns="228600">
            <a:noAutofit/>
          </a:bodyPr>
          <a:lstStyle>
            <a:lvl1pPr>
              <a:lnSpc>
                <a:spcPct val="90000"/>
              </a:lnSpc>
              <a:defRPr sz="3500" b="0" i="0" baseline="0">
                <a:solidFill>
                  <a:schemeClr val="tx1"/>
                </a:solidFill>
                <a:latin typeface="Times New Roman" panose="02020603050405020304" pitchFamily="18" charset="0"/>
                <a:cs typeface="Times New Roman" panose="02020603050405020304" pitchFamily="18" charset="0"/>
              </a:defRPr>
            </a:lvl1pPr>
          </a:lstStyle>
          <a:p>
            <a:r>
              <a:rPr lang="en-US" dirty="0"/>
              <a:t>Title slide — click to edit second line if needed </a:t>
            </a:r>
          </a:p>
        </p:txBody>
      </p:sp>
      <p:sp>
        <p:nvSpPr>
          <p:cNvPr id="14" name="Text Placeholder 23">
            <a:extLst>
              <a:ext uri="{FF2B5EF4-FFF2-40B4-BE49-F238E27FC236}">
                <a16:creationId xmlns:a16="http://schemas.microsoft.com/office/drawing/2014/main" id="{9DA63123-B4B9-294C-B726-7455201C6B5B}"/>
              </a:ext>
            </a:extLst>
          </p:cNvPr>
          <p:cNvSpPr>
            <a:spLocks noGrp="1"/>
          </p:cNvSpPr>
          <p:nvPr>
            <p:ph type="body" sz="quarter" idx="16" hasCustomPrompt="1"/>
          </p:nvPr>
        </p:nvSpPr>
        <p:spPr>
          <a:xfrm>
            <a:off x="457200" y="4301288"/>
            <a:ext cx="2157454" cy="271081"/>
          </a:xfrm>
        </p:spPr>
        <p:txBody>
          <a:bodyPr/>
          <a:lstStyle>
            <a:lvl1pPr>
              <a:lnSpc>
                <a:spcPct val="100000"/>
              </a:lnSpc>
              <a:defRPr sz="1200" b="0" i="0" baseline="0"/>
            </a:lvl1pPr>
            <a:lvl2pPr>
              <a:defRPr sz="1200" b="0">
                <a:solidFill>
                  <a:schemeClr val="tx2"/>
                </a:solidFill>
                <a:latin typeface="+mn-lt"/>
              </a:defRPr>
            </a:lvl2pPr>
            <a:lvl3pPr marL="0" indent="0">
              <a:buFontTx/>
              <a:buNone/>
              <a:defRPr sz="1200">
                <a:solidFill>
                  <a:schemeClr val="tx2"/>
                </a:solidFill>
              </a:defRPr>
            </a:lvl3pPr>
            <a:lvl4pPr marL="0" indent="0">
              <a:buFontTx/>
              <a:buNone/>
              <a:defRPr/>
            </a:lvl4pPr>
            <a:lvl5pPr marL="0" indent="0">
              <a:buFontTx/>
              <a:buNone/>
              <a:defRPr sz="1200"/>
            </a:lvl5pPr>
            <a:lvl6pPr marL="0" indent="0">
              <a:buFontTx/>
              <a:buNone/>
              <a:defRPr sz="1200"/>
            </a:lvl6pPr>
            <a:lvl7pPr marL="0" indent="0">
              <a:buFontTx/>
              <a:buNone/>
              <a:defRPr/>
            </a:lvl7pPr>
            <a:lvl8pPr marL="0" indent="0">
              <a:buFontTx/>
              <a:buNone/>
              <a:defRPr sz="1200">
                <a:solidFill>
                  <a:schemeClr val="tx2"/>
                </a:solidFill>
              </a:defRPr>
            </a:lvl8pPr>
            <a:lvl9pPr marL="0" indent="0">
              <a:buFontTx/>
              <a:buNone/>
              <a:defRPr sz="1200">
                <a:solidFill>
                  <a:schemeClr val="tx2"/>
                </a:solidFill>
              </a:defRPr>
            </a:lvl9pPr>
          </a:lstStyle>
          <a:p>
            <a:pPr lvl="0"/>
            <a:r>
              <a:rPr lang="en-US" dirty="0"/>
              <a:t>Insert date</a:t>
            </a:r>
          </a:p>
        </p:txBody>
      </p:sp>
      <p:pic>
        <p:nvPicPr>
          <p:cNvPr id="17" name="Picture 16" descr="Icon&#10;&#10;Description automatically generated with low confidence">
            <a:extLst>
              <a:ext uri="{FF2B5EF4-FFF2-40B4-BE49-F238E27FC236}">
                <a16:creationId xmlns:a16="http://schemas.microsoft.com/office/drawing/2014/main" id="{45AB0527-40F9-0B4A-9E3E-046B4A23315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7483" y="6437376"/>
            <a:ext cx="647317" cy="208999"/>
          </a:xfrm>
          <a:prstGeom prst="rect">
            <a:avLst/>
          </a:prstGeom>
        </p:spPr>
      </p:pic>
      <p:sp>
        <p:nvSpPr>
          <p:cNvPr id="16" name="Footer Placeholder 3">
            <a:extLst>
              <a:ext uri="{FF2B5EF4-FFF2-40B4-BE49-F238E27FC236}">
                <a16:creationId xmlns:a16="http://schemas.microsoft.com/office/drawing/2014/main" id="{23E15D29-58FF-4F82-91BF-35D4EDB597E0}"/>
              </a:ext>
            </a:extLst>
          </p:cNvPr>
          <p:cNvSpPr>
            <a:spLocks noGrp="1"/>
          </p:cNvSpPr>
          <p:nvPr>
            <p:ph type="ftr" sz="quarter" idx="10"/>
          </p:nvPr>
        </p:nvSpPr>
        <p:spPr>
          <a:xfrm>
            <a:off x="457199" y="6519672"/>
            <a:ext cx="2926080" cy="91440"/>
          </a:xfrm>
        </p:spPr>
        <p:txBody>
          <a:bodyPr anchor="t" anchorCtr="0"/>
          <a:lstStyle>
            <a:lvl1pPr>
              <a:defRPr b="0" i="0"/>
            </a:lvl1pPr>
          </a:lstStyle>
          <a:p>
            <a:r>
              <a:rPr lang="en-US" dirty="0"/>
              <a:t>© 2022 WTW. All rights reserved. </a:t>
            </a:r>
          </a:p>
        </p:txBody>
      </p:sp>
      <p:sp>
        <p:nvSpPr>
          <p:cNvPr id="8" name="Text Placeholder 21">
            <a:extLst>
              <a:ext uri="{FF2B5EF4-FFF2-40B4-BE49-F238E27FC236}">
                <a16:creationId xmlns:a16="http://schemas.microsoft.com/office/drawing/2014/main" id="{7EBB07A2-426E-6643-8485-05BFCD2E10F0}"/>
              </a:ext>
            </a:extLst>
          </p:cNvPr>
          <p:cNvSpPr>
            <a:spLocks noGrp="1"/>
          </p:cNvSpPr>
          <p:nvPr>
            <p:ph type="body" sz="quarter" idx="15" hasCustomPrompt="1"/>
          </p:nvPr>
        </p:nvSpPr>
        <p:spPr>
          <a:xfrm>
            <a:off x="457200" y="3358327"/>
            <a:ext cx="5638800" cy="513010"/>
          </a:xfrm>
        </p:spPr>
        <p:txBody>
          <a:bodyPr rIns="228600" anchor="b" anchorCtr="0"/>
          <a:lstStyle>
            <a:lvl1pPr>
              <a:lnSpc>
                <a:spcPct val="100000"/>
              </a:lnSpc>
              <a:spcAft>
                <a:spcPts val="0"/>
              </a:spcAft>
              <a:defRPr sz="1800" b="0" i="0" baseline="0">
                <a:solidFill>
                  <a:schemeClr val="tx2"/>
                </a:solidFill>
              </a:defRPr>
            </a:lvl1pPr>
            <a:lvl2pPr>
              <a:lnSpc>
                <a:spcPct val="100000"/>
              </a:lnSpc>
              <a:defRPr sz="1800" b="0">
                <a:latin typeface="+mn-lt"/>
              </a:defRPr>
            </a:lvl2pPr>
            <a:lvl3pPr marL="0" indent="0">
              <a:buFontTx/>
              <a:buNone/>
              <a:defRPr sz="1800">
                <a:solidFill>
                  <a:schemeClr val="tx2"/>
                </a:solidFill>
              </a:defRPr>
            </a:lvl3pPr>
            <a:lvl4pPr marL="0" indent="0">
              <a:buFontTx/>
              <a:buNone/>
              <a:defRPr sz="1800">
                <a:solidFill>
                  <a:schemeClr val="tx2"/>
                </a:solidFill>
              </a:defRPr>
            </a:lvl4pPr>
            <a:lvl5pPr marL="0" indent="0">
              <a:buFontTx/>
              <a:buNone/>
              <a:defRPr sz="1800">
                <a:solidFill>
                  <a:schemeClr val="tx2"/>
                </a:solidFill>
              </a:defRPr>
            </a:lvl5pPr>
            <a:lvl6pPr marL="0" indent="0">
              <a:buFontTx/>
              <a:buNone/>
              <a:defRPr sz="1800">
                <a:solidFill>
                  <a:schemeClr val="tx2"/>
                </a:solidFill>
              </a:defRPr>
            </a:lvl6pPr>
            <a:lvl7pPr marL="0" indent="0">
              <a:buFontTx/>
              <a:buNone/>
              <a:defRPr sz="1800">
                <a:solidFill>
                  <a:schemeClr val="tx2"/>
                </a:solidFill>
              </a:defRPr>
            </a:lvl7pPr>
            <a:lvl8pPr marL="0" indent="0">
              <a:buFontTx/>
              <a:buNone/>
              <a:defRPr sz="1800">
                <a:solidFill>
                  <a:schemeClr val="tx2"/>
                </a:solidFill>
              </a:defRPr>
            </a:lvl8pPr>
            <a:lvl9pPr marL="0" indent="0">
              <a:buFontTx/>
              <a:buNone/>
              <a:defRPr sz="1800">
                <a:solidFill>
                  <a:schemeClr val="tx2"/>
                </a:solidFill>
              </a:defRPr>
            </a:lvl9pPr>
          </a:lstStyle>
          <a:p>
            <a:pPr lvl="0"/>
            <a:r>
              <a:rPr lang="en-US" dirty="0"/>
              <a:t>Click to add subhead</a:t>
            </a:r>
          </a:p>
        </p:txBody>
      </p:sp>
      <p:sp>
        <p:nvSpPr>
          <p:cNvPr id="9" name="Text Placeholder 25">
            <a:extLst>
              <a:ext uri="{FF2B5EF4-FFF2-40B4-BE49-F238E27FC236}">
                <a16:creationId xmlns:a16="http://schemas.microsoft.com/office/drawing/2014/main" id="{4375FA0E-5F46-4A4F-BC0E-6C7D8F3BB18A}"/>
              </a:ext>
            </a:extLst>
          </p:cNvPr>
          <p:cNvSpPr>
            <a:spLocks noGrp="1"/>
          </p:cNvSpPr>
          <p:nvPr>
            <p:ph type="body" sz="quarter" idx="17" hasCustomPrompt="1"/>
          </p:nvPr>
        </p:nvSpPr>
        <p:spPr>
          <a:xfrm>
            <a:off x="457200" y="3871337"/>
            <a:ext cx="5638800" cy="402123"/>
          </a:xfrm>
        </p:spPr>
        <p:txBody>
          <a:bodyPr rIns="228600"/>
          <a:lstStyle>
            <a:lvl1pPr>
              <a:lnSpc>
                <a:spcPct val="100000"/>
              </a:lnSpc>
              <a:spcAft>
                <a:spcPts val="0"/>
              </a:spcAft>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dirty="0"/>
              <a:t>Click to add text</a:t>
            </a:r>
          </a:p>
        </p:txBody>
      </p:sp>
    </p:spTree>
    <p:extLst>
      <p:ext uri="{BB962C8B-B14F-4D97-AF65-F5344CB8AC3E}">
        <p14:creationId xmlns:p14="http://schemas.microsoft.com/office/powerpoint/2010/main" val="1182035007"/>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2/3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1149F1-49B3-C542-803F-D3D2F88402E7}"/>
              </a:ext>
            </a:extLst>
          </p:cNvPr>
          <p:cNvSpPr>
            <a:spLocks noGrp="1"/>
          </p:cNvSpPr>
          <p:nvPr>
            <p:ph type="title"/>
          </p:nvPr>
        </p:nvSpPr>
        <p:spPr>
          <a:xfrm>
            <a:off x="457200" y="457199"/>
            <a:ext cx="3599966" cy="784226"/>
          </a:xfrm>
        </p:spPr>
        <p:txBody>
          <a:bodyPr lIns="0" rIns="0"/>
          <a:lstStyle/>
          <a:p>
            <a:r>
              <a:rPr lang="en-US"/>
              <a:t>Click to edit Master title style</a:t>
            </a:r>
            <a:endParaRPr lang="en-US" dirty="0"/>
          </a:p>
        </p:txBody>
      </p:sp>
      <p:sp>
        <p:nvSpPr>
          <p:cNvPr id="9" name="Text Placeholder 25">
            <a:extLst>
              <a:ext uri="{FF2B5EF4-FFF2-40B4-BE49-F238E27FC236}">
                <a16:creationId xmlns:a16="http://schemas.microsoft.com/office/drawing/2014/main" id="{950D9BC9-37AB-2942-B45D-4822C8B58D04}"/>
              </a:ext>
            </a:extLst>
          </p:cNvPr>
          <p:cNvSpPr>
            <a:spLocks noGrp="1"/>
          </p:cNvSpPr>
          <p:nvPr>
            <p:ph type="body" sz="quarter" idx="17" hasCustomPrompt="1"/>
          </p:nvPr>
        </p:nvSpPr>
        <p:spPr>
          <a:xfrm>
            <a:off x="457200" y="1343431"/>
            <a:ext cx="3602039" cy="485369"/>
          </a:xfrm>
        </p:spPr>
        <p:txBody>
          <a:bodyPr lIns="0" tIns="0" rIns="0"/>
          <a:lstStyle>
            <a:lvl1pPr>
              <a:lnSpc>
                <a:spcPct val="100000"/>
              </a:lnSpc>
              <a:spcAft>
                <a:spcPts val="0"/>
              </a:spcAft>
              <a:defRPr sz="2000" b="0"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dirty="0"/>
              <a:t>Subhead</a:t>
            </a:r>
          </a:p>
        </p:txBody>
      </p:sp>
      <p:sp>
        <p:nvSpPr>
          <p:cNvPr id="5" name="Picture Placeholder 4">
            <a:extLst>
              <a:ext uri="{FF2B5EF4-FFF2-40B4-BE49-F238E27FC236}">
                <a16:creationId xmlns:a16="http://schemas.microsoft.com/office/drawing/2014/main" id="{A693F555-17A4-FA44-B000-3CAEB366B8A0}"/>
              </a:ext>
            </a:extLst>
          </p:cNvPr>
          <p:cNvSpPr>
            <a:spLocks noGrp="1"/>
          </p:cNvSpPr>
          <p:nvPr>
            <p:ph type="pic" sz="quarter" idx="18"/>
          </p:nvPr>
        </p:nvSpPr>
        <p:spPr>
          <a:xfrm>
            <a:off x="4298950" y="457198"/>
            <a:ext cx="7427912" cy="5551489"/>
          </a:xfrm>
          <a:solidFill>
            <a:schemeClr val="bg1">
              <a:lumMod val="75000"/>
            </a:schemeClr>
          </a:solidFill>
        </p:spPr>
        <p:txBody>
          <a:bodyPr tIns="2194560"/>
          <a:lstStyle>
            <a:lvl1pPr algn="ctr">
              <a:defRPr b="0" i="0"/>
            </a:lvl1pPr>
          </a:lstStyle>
          <a:p>
            <a:r>
              <a:rPr lang="en-US" dirty="0"/>
              <a:t>Click icon to add picture</a:t>
            </a:r>
          </a:p>
        </p:txBody>
      </p:sp>
      <p:sp>
        <p:nvSpPr>
          <p:cNvPr id="11" name="Content Placeholder 4">
            <a:extLst>
              <a:ext uri="{FF2B5EF4-FFF2-40B4-BE49-F238E27FC236}">
                <a16:creationId xmlns:a16="http://schemas.microsoft.com/office/drawing/2014/main" id="{760A7196-34C5-A442-9294-F070A669800E}"/>
              </a:ext>
            </a:extLst>
          </p:cNvPr>
          <p:cNvSpPr>
            <a:spLocks noGrp="1"/>
          </p:cNvSpPr>
          <p:nvPr>
            <p:ph sz="quarter" idx="19"/>
          </p:nvPr>
        </p:nvSpPr>
        <p:spPr>
          <a:xfrm>
            <a:off x="457200" y="1828800"/>
            <a:ext cx="35988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Footer Placeholder 3">
            <a:extLst>
              <a:ext uri="{FF2B5EF4-FFF2-40B4-BE49-F238E27FC236}">
                <a16:creationId xmlns:a16="http://schemas.microsoft.com/office/drawing/2014/main" id="{B0242D7C-0328-45C7-BDBC-D3413697F3A8}"/>
              </a:ext>
            </a:extLst>
          </p:cNvPr>
          <p:cNvSpPr>
            <a:spLocks noGrp="1"/>
          </p:cNvSpPr>
          <p:nvPr>
            <p:ph type="ftr" sz="quarter" idx="10"/>
          </p:nvPr>
        </p:nvSpPr>
        <p:spPr>
          <a:xfrm>
            <a:off x="457199" y="6519672"/>
            <a:ext cx="6035040" cy="91440"/>
          </a:xfrm>
        </p:spPr>
        <p:txBody>
          <a:bodyPr anchor="t" anchorCtr="0"/>
          <a:lstStyle>
            <a:lvl1pPr>
              <a:defRPr b="0" i="0"/>
            </a:lvl1pPr>
          </a:lstStyle>
          <a:p>
            <a:r>
              <a:rPr lang="en-US" dirty="0"/>
              <a:t>© 2022 WTW. All rights reserved. Proprietary and Confidential. For WTW and WTW client use only. Not suitable for unintended purpose or use by unauthorized recipient.</a:t>
            </a:r>
          </a:p>
        </p:txBody>
      </p:sp>
      <p:pic>
        <p:nvPicPr>
          <p:cNvPr id="14" name="Picture 13" descr="Icon&#10;&#10;Description automatically generated with low confidence">
            <a:extLst>
              <a:ext uri="{FF2B5EF4-FFF2-40B4-BE49-F238E27FC236}">
                <a16:creationId xmlns:a16="http://schemas.microsoft.com/office/drawing/2014/main" id="{AF9B9FE1-27EB-48D3-9700-EE47953D5F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5600" y="6433073"/>
            <a:ext cx="647317" cy="208999"/>
          </a:xfrm>
          <a:prstGeom prst="rect">
            <a:avLst/>
          </a:prstGeom>
        </p:spPr>
      </p:pic>
      <p:sp>
        <p:nvSpPr>
          <p:cNvPr id="15" name="Slide Number Placeholder 1">
            <a:extLst>
              <a:ext uri="{FF2B5EF4-FFF2-40B4-BE49-F238E27FC236}">
                <a16:creationId xmlns:a16="http://schemas.microsoft.com/office/drawing/2014/main" id="{A90A9191-AB5C-45F7-8497-E7B480233414}"/>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dirty="0"/>
          </a:p>
        </p:txBody>
      </p:sp>
    </p:spTree>
    <p:extLst>
      <p:ext uri="{BB962C8B-B14F-4D97-AF65-F5344CB8AC3E}">
        <p14:creationId xmlns:p14="http://schemas.microsoft.com/office/powerpoint/2010/main" val="5758823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3col">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3" name="Content Placeholder 4">
            <a:extLst>
              <a:ext uri="{FF2B5EF4-FFF2-40B4-BE49-F238E27FC236}">
                <a16:creationId xmlns:a16="http://schemas.microsoft.com/office/drawing/2014/main" id="{E205A430-8E9F-D040-BFFF-B7A4A3EA7154}"/>
              </a:ext>
            </a:extLst>
          </p:cNvPr>
          <p:cNvSpPr>
            <a:spLocks noGrp="1"/>
          </p:cNvSpPr>
          <p:nvPr>
            <p:ph sz="quarter" idx="19"/>
          </p:nvPr>
        </p:nvSpPr>
        <p:spPr>
          <a:xfrm>
            <a:off x="457200" y="1645920"/>
            <a:ext cx="35988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4">
            <a:extLst>
              <a:ext uri="{FF2B5EF4-FFF2-40B4-BE49-F238E27FC236}">
                <a16:creationId xmlns:a16="http://schemas.microsoft.com/office/drawing/2014/main" id="{6A98DB26-B7FB-3241-9C96-D93B9B52CD1E}"/>
              </a:ext>
            </a:extLst>
          </p:cNvPr>
          <p:cNvSpPr>
            <a:spLocks noGrp="1"/>
          </p:cNvSpPr>
          <p:nvPr>
            <p:ph sz="quarter" idx="20"/>
          </p:nvPr>
        </p:nvSpPr>
        <p:spPr>
          <a:xfrm>
            <a:off x="4297680" y="1645920"/>
            <a:ext cx="35988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4">
            <a:extLst>
              <a:ext uri="{FF2B5EF4-FFF2-40B4-BE49-F238E27FC236}">
                <a16:creationId xmlns:a16="http://schemas.microsoft.com/office/drawing/2014/main" id="{EF966A4E-5145-9C4D-8099-EFAA2A475FD8}"/>
              </a:ext>
            </a:extLst>
          </p:cNvPr>
          <p:cNvSpPr>
            <a:spLocks noGrp="1"/>
          </p:cNvSpPr>
          <p:nvPr>
            <p:ph sz="quarter" idx="21"/>
          </p:nvPr>
        </p:nvSpPr>
        <p:spPr>
          <a:xfrm>
            <a:off x="8136798" y="1645920"/>
            <a:ext cx="35988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Footer Placeholder 3">
            <a:extLst>
              <a:ext uri="{FF2B5EF4-FFF2-40B4-BE49-F238E27FC236}">
                <a16:creationId xmlns:a16="http://schemas.microsoft.com/office/drawing/2014/main" id="{55657DDA-FF48-4B9B-B9D3-C0AA8CBC61B3}"/>
              </a:ext>
            </a:extLst>
          </p:cNvPr>
          <p:cNvSpPr>
            <a:spLocks noGrp="1"/>
          </p:cNvSpPr>
          <p:nvPr>
            <p:ph type="ftr" sz="quarter" idx="10"/>
          </p:nvPr>
        </p:nvSpPr>
        <p:spPr>
          <a:xfrm>
            <a:off x="457199" y="6519672"/>
            <a:ext cx="6035040" cy="91440"/>
          </a:xfrm>
        </p:spPr>
        <p:txBody>
          <a:bodyPr anchor="t" anchorCtr="0"/>
          <a:lstStyle>
            <a:lvl1pPr>
              <a:defRPr b="0" i="0"/>
            </a:lvl1pPr>
          </a:lstStyle>
          <a:p>
            <a:r>
              <a:rPr lang="en-US" dirty="0"/>
              <a:t>© 2022 WTW. All rights reserved. Proprietary and Confidential. For WTW and WTW client use only. Not suitable for unintended purpose or use by unauthorized recipient.</a:t>
            </a:r>
          </a:p>
        </p:txBody>
      </p:sp>
      <p:pic>
        <p:nvPicPr>
          <p:cNvPr id="19" name="Picture 18" descr="Icon&#10;&#10;Description automatically generated with low confidence">
            <a:extLst>
              <a:ext uri="{FF2B5EF4-FFF2-40B4-BE49-F238E27FC236}">
                <a16:creationId xmlns:a16="http://schemas.microsoft.com/office/drawing/2014/main" id="{42778CEF-946B-4B06-9ACB-3AC61D21A74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15600" y="6433073"/>
            <a:ext cx="647317" cy="208999"/>
          </a:xfrm>
          <a:prstGeom prst="rect">
            <a:avLst/>
          </a:prstGeom>
        </p:spPr>
      </p:pic>
      <p:sp>
        <p:nvSpPr>
          <p:cNvPr id="20" name="Slide Number Placeholder 1">
            <a:extLst>
              <a:ext uri="{FF2B5EF4-FFF2-40B4-BE49-F238E27FC236}">
                <a16:creationId xmlns:a16="http://schemas.microsoft.com/office/drawing/2014/main" id="{EC358D68-CB2C-46B6-A00B-854615303A5C}"/>
              </a:ext>
            </a:extLst>
          </p:cNvPr>
          <p:cNvSpPr>
            <a:spLocks noGrp="1"/>
          </p:cNvSpPr>
          <p:nvPr>
            <p:ph type="sldNum" sz="quarter" idx="22"/>
          </p:nvPr>
        </p:nvSpPr>
        <p:spPr>
          <a:xfrm>
            <a:off x="11427675" y="6437376"/>
            <a:ext cx="306387" cy="208758"/>
          </a:xfrm>
        </p:spPr>
        <p:txBody>
          <a:bodyPr/>
          <a:lstStyle/>
          <a:p>
            <a:fld id="{63DCA5C9-2E11-4C67-86EB-AE1DE127DC64}" type="slidenum">
              <a:rPr lang="en-US" smtClean="0"/>
              <a:pPr/>
              <a:t>‹#›</a:t>
            </a:fld>
            <a:endParaRPr lang="en-US" dirty="0"/>
          </a:p>
        </p:txBody>
      </p:sp>
      <p:sp>
        <p:nvSpPr>
          <p:cNvPr id="21" name="Text Placeholder 25">
            <a:extLst>
              <a:ext uri="{FF2B5EF4-FFF2-40B4-BE49-F238E27FC236}">
                <a16:creationId xmlns:a16="http://schemas.microsoft.com/office/drawing/2014/main" id="{75212AD8-B9F1-4438-A6D4-9355B9B3CD1A}"/>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dirty="0"/>
              <a:t>Subheading here</a:t>
            </a:r>
          </a:p>
        </p:txBody>
      </p:sp>
      <p:sp>
        <p:nvSpPr>
          <p:cNvPr id="22" name="Title 15">
            <a:extLst>
              <a:ext uri="{FF2B5EF4-FFF2-40B4-BE49-F238E27FC236}">
                <a16:creationId xmlns:a16="http://schemas.microsoft.com/office/drawing/2014/main" id="{84B5E47C-8E0B-4959-A893-96C42EB7A572}"/>
              </a:ext>
            </a:extLst>
          </p:cNvPr>
          <p:cNvSpPr>
            <a:spLocks noGrp="1"/>
          </p:cNvSpPr>
          <p:nvPr>
            <p:ph type="title"/>
          </p:nvPr>
        </p:nvSpPr>
        <p:spPr>
          <a:xfrm>
            <a:off x="457200" y="457199"/>
            <a:ext cx="11247120" cy="457200"/>
          </a:xfrm>
        </p:spPr>
        <p:txBody>
          <a:bodyPr rIns="0"/>
          <a:lstStyle/>
          <a:p>
            <a:r>
              <a:rPr lang="en-US"/>
              <a:t>Click to edit Master title style</a:t>
            </a:r>
            <a:endParaRPr lang="en-US" dirty="0"/>
          </a:p>
        </p:txBody>
      </p:sp>
    </p:spTree>
    <p:extLst>
      <p:ext uri="{BB962C8B-B14F-4D97-AF65-F5344CB8AC3E}">
        <p14:creationId xmlns:p14="http://schemas.microsoft.com/office/powerpoint/2010/main" val="35033673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1col table">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E970E05D-6C9C-AA4C-9AC8-08594C5B389D}"/>
              </a:ext>
            </a:extLst>
          </p:cNvPr>
          <p:cNvSpPr>
            <a:spLocks noGrp="1"/>
          </p:cNvSpPr>
          <p:nvPr>
            <p:ph type="tbl" sz="quarter" idx="17" hasCustomPrompt="1"/>
          </p:nvPr>
        </p:nvSpPr>
        <p:spPr>
          <a:xfrm>
            <a:off x="457200" y="1828801"/>
            <a:ext cx="11247120" cy="4179888"/>
          </a:xfrm>
          <a:pattFill prst="pct10">
            <a:fgClr>
              <a:schemeClr val="accent1"/>
            </a:fgClr>
            <a:bgClr>
              <a:schemeClr val="bg1"/>
            </a:bgClr>
          </a:pattFill>
        </p:spPr>
        <p:txBody>
          <a:bodyPr tIns="2514600"/>
          <a:lstStyle>
            <a:lvl1pPr algn="ctr">
              <a:defRPr b="0" i="0"/>
            </a:lvl1pPr>
          </a:lstStyle>
          <a:p>
            <a:r>
              <a:rPr lang="en-US" dirty="0"/>
              <a:t>Click icon to add table adjust size as needed</a:t>
            </a:r>
          </a:p>
        </p:txBody>
      </p:sp>
      <p:sp>
        <p:nvSpPr>
          <p:cNvPr id="11" name="Footer Placeholder 3">
            <a:extLst>
              <a:ext uri="{FF2B5EF4-FFF2-40B4-BE49-F238E27FC236}">
                <a16:creationId xmlns:a16="http://schemas.microsoft.com/office/drawing/2014/main" id="{ED5E30B2-3B66-4CD4-8347-84B3E6CFCFA6}"/>
              </a:ext>
            </a:extLst>
          </p:cNvPr>
          <p:cNvSpPr>
            <a:spLocks noGrp="1"/>
          </p:cNvSpPr>
          <p:nvPr>
            <p:ph type="ftr" sz="quarter" idx="10"/>
          </p:nvPr>
        </p:nvSpPr>
        <p:spPr>
          <a:xfrm>
            <a:off x="457199" y="6519672"/>
            <a:ext cx="6035040" cy="91440"/>
          </a:xfrm>
        </p:spPr>
        <p:txBody>
          <a:bodyPr anchor="t" anchorCtr="0"/>
          <a:lstStyle>
            <a:lvl1pPr>
              <a:defRPr b="0" i="0"/>
            </a:lvl1pPr>
          </a:lstStyle>
          <a:p>
            <a:r>
              <a:rPr lang="en-US" dirty="0"/>
              <a:t>© 2022 WTW. All rights reserved. Proprietary and Confidential. For WTW and WTW client use only. Not suitable for unintended purpose or use by unauthorized recipient.</a:t>
            </a:r>
          </a:p>
        </p:txBody>
      </p:sp>
      <p:pic>
        <p:nvPicPr>
          <p:cNvPr id="12" name="Picture 11" descr="Icon&#10;&#10;Description automatically generated with low confidence">
            <a:extLst>
              <a:ext uri="{FF2B5EF4-FFF2-40B4-BE49-F238E27FC236}">
                <a16:creationId xmlns:a16="http://schemas.microsoft.com/office/drawing/2014/main" id="{F162E4F0-75F1-4E13-98E1-1FBA68E1590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15600" y="6433073"/>
            <a:ext cx="647317" cy="208999"/>
          </a:xfrm>
          <a:prstGeom prst="rect">
            <a:avLst/>
          </a:prstGeom>
        </p:spPr>
      </p:pic>
      <p:sp>
        <p:nvSpPr>
          <p:cNvPr id="13" name="Slide Number Placeholder 1">
            <a:extLst>
              <a:ext uri="{FF2B5EF4-FFF2-40B4-BE49-F238E27FC236}">
                <a16:creationId xmlns:a16="http://schemas.microsoft.com/office/drawing/2014/main" id="{3D3E3C75-AE4A-4514-B4D2-1307A6648F45}"/>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dirty="0"/>
          </a:p>
        </p:txBody>
      </p:sp>
      <p:sp>
        <p:nvSpPr>
          <p:cNvPr id="14" name="Text Placeholder 25">
            <a:extLst>
              <a:ext uri="{FF2B5EF4-FFF2-40B4-BE49-F238E27FC236}">
                <a16:creationId xmlns:a16="http://schemas.microsoft.com/office/drawing/2014/main" id="{251C24F9-13F7-4A35-AA35-9BC603AF638C}"/>
              </a:ext>
            </a:extLst>
          </p:cNvPr>
          <p:cNvSpPr>
            <a:spLocks noGrp="1"/>
          </p:cNvSpPr>
          <p:nvPr>
            <p:ph type="body" sz="quarter" idx="22" hasCustomPrompt="1"/>
          </p:nvPr>
        </p:nvSpPr>
        <p:spPr>
          <a:xfrm>
            <a:off x="457200" y="950976"/>
            <a:ext cx="11247120" cy="365760"/>
          </a:xfrm>
        </p:spPr>
        <p:txBody>
          <a:bodyPr tIns="0" rIns="0"/>
          <a:lstStyle>
            <a:lvl1pPr>
              <a:lnSpc>
                <a:spcPct val="100000"/>
              </a:lnSpc>
              <a:spcAft>
                <a:spcPts val="0"/>
              </a:spcAft>
              <a:defRPr sz="20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dirty="0"/>
              <a:t>Subheading here</a:t>
            </a:r>
          </a:p>
        </p:txBody>
      </p:sp>
      <p:sp>
        <p:nvSpPr>
          <p:cNvPr id="15" name="Title 15">
            <a:extLst>
              <a:ext uri="{FF2B5EF4-FFF2-40B4-BE49-F238E27FC236}">
                <a16:creationId xmlns:a16="http://schemas.microsoft.com/office/drawing/2014/main" id="{6F4AE1DE-1B0D-43E9-94D9-62F3A07EC22F}"/>
              </a:ext>
            </a:extLst>
          </p:cNvPr>
          <p:cNvSpPr>
            <a:spLocks noGrp="1"/>
          </p:cNvSpPr>
          <p:nvPr>
            <p:ph type="title"/>
          </p:nvPr>
        </p:nvSpPr>
        <p:spPr>
          <a:xfrm>
            <a:off x="457200" y="457199"/>
            <a:ext cx="11247120" cy="457200"/>
          </a:xfrm>
        </p:spPr>
        <p:txBody>
          <a:bodyPr rIns="0"/>
          <a:lstStyle/>
          <a:p>
            <a:r>
              <a:rPr lang="en-US"/>
              <a:t>Click to edit Master title style</a:t>
            </a:r>
            <a:endParaRPr lang="en-US" dirty="0"/>
          </a:p>
        </p:txBody>
      </p:sp>
    </p:spTree>
    <p:extLst>
      <p:ext uri="{BB962C8B-B14F-4D97-AF65-F5344CB8AC3E}">
        <p14:creationId xmlns:p14="http://schemas.microsoft.com/office/powerpoint/2010/main" val="18201375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1col chart">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7" name="Chart Placeholder 6">
            <a:extLst>
              <a:ext uri="{FF2B5EF4-FFF2-40B4-BE49-F238E27FC236}">
                <a16:creationId xmlns:a16="http://schemas.microsoft.com/office/drawing/2014/main" id="{0203C4E6-EC7C-1F40-86EA-065A6220FC54}"/>
              </a:ext>
            </a:extLst>
          </p:cNvPr>
          <p:cNvSpPr>
            <a:spLocks noGrp="1"/>
          </p:cNvSpPr>
          <p:nvPr>
            <p:ph type="chart" sz="quarter" idx="20" hasCustomPrompt="1"/>
          </p:nvPr>
        </p:nvSpPr>
        <p:spPr>
          <a:xfrm>
            <a:off x="457200" y="1828799"/>
            <a:ext cx="11247120" cy="4179889"/>
          </a:xfrm>
          <a:pattFill prst="pct10">
            <a:fgClr>
              <a:schemeClr val="tx1"/>
            </a:fgClr>
            <a:bgClr>
              <a:schemeClr val="bg1"/>
            </a:bgClr>
          </a:pattFill>
        </p:spPr>
        <p:txBody>
          <a:bodyPr tIns="2560320"/>
          <a:lstStyle>
            <a:lvl1pPr algn="ctr">
              <a:defRPr b="0" i="0"/>
            </a:lvl1pPr>
          </a:lstStyle>
          <a:p>
            <a:pPr marL="0" marR="0" lvl="0" indent="0" algn="ctr"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dirty="0"/>
              <a:t>Click icon to add chart adjust size as needed</a:t>
            </a:r>
          </a:p>
        </p:txBody>
      </p:sp>
      <p:sp>
        <p:nvSpPr>
          <p:cNvPr id="12" name="Footer Placeholder 3">
            <a:extLst>
              <a:ext uri="{FF2B5EF4-FFF2-40B4-BE49-F238E27FC236}">
                <a16:creationId xmlns:a16="http://schemas.microsoft.com/office/drawing/2014/main" id="{9D9D105A-BC16-461D-88DC-FD467D03735C}"/>
              </a:ext>
            </a:extLst>
          </p:cNvPr>
          <p:cNvSpPr>
            <a:spLocks noGrp="1"/>
          </p:cNvSpPr>
          <p:nvPr>
            <p:ph type="ftr" sz="quarter" idx="10"/>
          </p:nvPr>
        </p:nvSpPr>
        <p:spPr>
          <a:xfrm>
            <a:off x="457199" y="6519672"/>
            <a:ext cx="6035040" cy="91440"/>
          </a:xfrm>
        </p:spPr>
        <p:txBody>
          <a:bodyPr anchor="t" anchorCtr="0"/>
          <a:lstStyle>
            <a:lvl1pPr>
              <a:defRPr b="0" i="0"/>
            </a:lvl1pPr>
          </a:lstStyle>
          <a:p>
            <a:r>
              <a:rPr lang="en-US" dirty="0"/>
              <a:t>© 2022 WTW. All rights reserved. Proprietary and Confidential. For WTW and WTW client use only. Not suitable for unintended purpose or use by unauthorized recipient.</a:t>
            </a:r>
          </a:p>
        </p:txBody>
      </p:sp>
      <p:pic>
        <p:nvPicPr>
          <p:cNvPr id="13" name="Picture 12" descr="Icon&#10;&#10;Description automatically generated with low confidence">
            <a:extLst>
              <a:ext uri="{FF2B5EF4-FFF2-40B4-BE49-F238E27FC236}">
                <a16:creationId xmlns:a16="http://schemas.microsoft.com/office/drawing/2014/main" id="{EF0CB498-EAA7-4390-B1F6-D645C781058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15600" y="6433073"/>
            <a:ext cx="647317" cy="208999"/>
          </a:xfrm>
          <a:prstGeom prst="rect">
            <a:avLst/>
          </a:prstGeom>
        </p:spPr>
      </p:pic>
      <p:sp>
        <p:nvSpPr>
          <p:cNvPr id="14" name="Slide Number Placeholder 1">
            <a:extLst>
              <a:ext uri="{FF2B5EF4-FFF2-40B4-BE49-F238E27FC236}">
                <a16:creationId xmlns:a16="http://schemas.microsoft.com/office/drawing/2014/main" id="{DF85D99A-810D-47AB-BB91-A93A91F922A3}"/>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dirty="0"/>
          </a:p>
        </p:txBody>
      </p:sp>
      <p:sp>
        <p:nvSpPr>
          <p:cNvPr id="15" name="Text Placeholder 25">
            <a:extLst>
              <a:ext uri="{FF2B5EF4-FFF2-40B4-BE49-F238E27FC236}">
                <a16:creationId xmlns:a16="http://schemas.microsoft.com/office/drawing/2014/main" id="{126F3D7E-DF67-45ED-8A5B-D24FFE4F7F3C}"/>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dirty="0"/>
              <a:t>Subheading here</a:t>
            </a:r>
          </a:p>
        </p:txBody>
      </p:sp>
      <p:sp>
        <p:nvSpPr>
          <p:cNvPr id="16" name="Title 15">
            <a:extLst>
              <a:ext uri="{FF2B5EF4-FFF2-40B4-BE49-F238E27FC236}">
                <a16:creationId xmlns:a16="http://schemas.microsoft.com/office/drawing/2014/main" id="{4693B169-FB68-4722-A393-DA504484DEE5}"/>
              </a:ext>
            </a:extLst>
          </p:cNvPr>
          <p:cNvSpPr>
            <a:spLocks noGrp="1"/>
          </p:cNvSpPr>
          <p:nvPr>
            <p:ph type="title"/>
          </p:nvPr>
        </p:nvSpPr>
        <p:spPr>
          <a:xfrm>
            <a:off x="457200" y="457199"/>
            <a:ext cx="11247120" cy="457200"/>
          </a:xfrm>
        </p:spPr>
        <p:txBody>
          <a:bodyPr rIns="0"/>
          <a:lstStyle/>
          <a:p>
            <a:r>
              <a:rPr lang="en-US"/>
              <a:t>Click to edit Master title style</a:t>
            </a:r>
            <a:endParaRPr lang="en-US" dirty="0"/>
          </a:p>
        </p:txBody>
      </p:sp>
    </p:spTree>
    <p:extLst>
      <p:ext uri="{BB962C8B-B14F-4D97-AF65-F5344CB8AC3E}">
        <p14:creationId xmlns:p14="http://schemas.microsoft.com/office/powerpoint/2010/main" val="3169418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ograp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 Placeholder 25">
            <a:extLst>
              <a:ext uri="{FF2B5EF4-FFF2-40B4-BE49-F238E27FC236}">
                <a16:creationId xmlns:a16="http://schemas.microsoft.com/office/drawing/2014/main" id="{58CE2490-EE35-4AA2-8DF6-DAF1246DAA03}"/>
              </a:ext>
            </a:extLst>
          </p:cNvPr>
          <p:cNvSpPr>
            <a:spLocks noGrp="1"/>
          </p:cNvSpPr>
          <p:nvPr>
            <p:ph type="body" sz="quarter" idx="17" hasCustomPrompt="1"/>
          </p:nvPr>
        </p:nvSpPr>
        <p:spPr>
          <a:xfrm>
            <a:off x="2020823" y="1691640"/>
            <a:ext cx="5230368" cy="329184"/>
          </a:xfrm>
        </p:spPr>
        <p:txBody>
          <a:bodyPr tIns="0" rIns="0"/>
          <a:lstStyle>
            <a:lvl1pPr>
              <a:lnSpc>
                <a:spcPct val="100000"/>
              </a:lnSpc>
              <a:spcAft>
                <a:spcPts val="0"/>
              </a:spcAft>
              <a:defRPr sz="1800" b="1"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dirty="0"/>
              <a:t>Click to add name</a:t>
            </a:r>
          </a:p>
        </p:txBody>
      </p:sp>
      <p:sp>
        <p:nvSpPr>
          <p:cNvPr id="17" name="Text Placeholder 25">
            <a:extLst>
              <a:ext uri="{FF2B5EF4-FFF2-40B4-BE49-F238E27FC236}">
                <a16:creationId xmlns:a16="http://schemas.microsoft.com/office/drawing/2014/main" id="{CB64D8E0-DB7B-43B3-8AF1-1EF8395D7D65}"/>
              </a:ext>
            </a:extLst>
          </p:cNvPr>
          <p:cNvSpPr>
            <a:spLocks noGrp="1"/>
          </p:cNvSpPr>
          <p:nvPr>
            <p:ph type="body" sz="quarter" idx="22" hasCustomPrompt="1"/>
          </p:nvPr>
        </p:nvSpPr>
        <p:spPr>
          <a:xfrm>
            <a:off x="2029968" y="2075688"/>
            <a:ext cx="5230368" cy="329184"/>
          </a:xfrm>
        </p:spPr>
        <p:txBody>
          <a:bodyPr tIns="0" rIns="0"/>
          <a:lstStyle>
            <a:lvl1pPr>
              <a:lnSpc>
                <a:spcPct val="100000"/>
              </a:lnSpc>
              <a:spcAft>
                <a:spcPts val="0"/>
              </a:spcAft>
              <a:defRPr sz="1600" b="0"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dirty="0"/>
              <a:t>Click to add title</a:t>
            </a:r>
          </a:p>
        </p:txBody>
      </p:sp>
      <p:sp>
        <p:nvSpPr>
          <p:cNvPr id="11" name="Picture Placeholder 3">
            <a:extLst>
              <a:ext uri="{FF2B5EF4-FFF2-40B4-BE49-F238E27FC236}">
                <a16:creationId xmlns:a16="http://schemas.microsoft.com/office/drawing/2014/main" id="{7BEE3138-6B02-C347-A590-9B766E7E1B05}"/>
              </a:ext>
            </a:extLst>
          </p:cNvPr>
          <p:cNvSpPr>
            <a:spLocks noGrp="1"/>
          </p:cNvSpPr>
          <p:nvPr>
            <p:ph type="pic" sz="quarter" idx="10" hasCustomPrompt="1"/>
          </p:nvPr>
        </p:nvSpPr>
        <p:spPr>
          <a:xfrm>
            <a:off x="465138" y="931067"/>
            <a:ext cx="1084262" cy="1443833"/>
          </a:xfrm>
          <a:solidFill>
            <a:schemeClr val="bg1">
              <a:lumMod val="75000"/>
            </a:schemeClr>
          </a:solidFill>
        </p:spPr>
        <p:txBody>
          <a:bodyPr tIns="274320"/>
          <a:lstStyle>
            <a:lvl1pPr algn="ctr">
              <a:defRPr b="0" i="0">
                <a:solidFill>
                  <a:schemeClr val="tx1"/>
                </a:solidFill>
              </a:defRPr>
            </a:lvl1pPr>
            <a:lvl2pPr algn="ctr">
              <a:defRPr>
                <a:solidFill>
                  <a:schemeClr val="tx1"/>
                </a:solidFill>
              </a:defRPr>
            </a:lvl2pPr>
          </a:lstStyle>
          <a:p>
            <a:pPr lvl="0"/>
            <a:r>
              <a:rPr lang="en-US" dirty="0"/>
              <a:t>Insert</a:t>
            </a:r>
          </a:p>
        </p:txBody>
      </p:sp>
      <p:sp>
        <p:nvSpPr>
          <p:cNvPr id="7" name="Title 1">
            <a:extLst>
              <a:ext uri="{FF2B5EF4-FFF2-40B4-BE49-F238E27FC236}">
                <a16:creationId xmlns:a16="http://schemas.microsoft.com/office/drawing/2014/main" id="{86778AC2-0176-4241-BC19-68F111FBDC19}"/>
              </a:ext>
            </a:extLst>
          </p:cNvPr>
          <p:cNvSpPr>
            <a:spLocks noGrp="1"/>
          </p:cNvSpPr>
          <p:nvPr>
            <p:ph type="title"/>
          </p:nvPr>
        </p:nvSpPr>
        <p:spPr>
          <a:xfrm>
            <a:off x="465137" y="2864931"/>
            <a:ext cx="7659687" cy="2494469"/>
          </a:xfrm>
        </p:spPr>
        <p:txBody>
          <a:bodyPr lIns="0" rIns="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10" name="Footer Placeholder 3">
            <a:extLst>
              <a:ext uri="{FF2B5EF4-FFF2-40B4-BE49-F238E27FC236}">
                <a16:creationId xmlns:a16="http://schemas.microsoft.com/office/drawing/2014/main" id="{3DA16A5A-DE49-4749-BCB0-AB16277379F9}"/>
              </a:ext>
            </a:extLst>
          </p:cNvPr>
          <p:cNvSpPr>
            <a:spLocks noGrp="1"/>
          </p:cNvSpPr>
          <p:nvPr>
            <p:ph type="ftr" sz="quarter" idx="18"/>
          </p:nvPr>
        </p:nvSpPr>
        <p:spPr>
          <a:xfrm>
            <a:off x="457199" y="6519672"/>
            <a:ext cx="6035040" cy="91440"/>
          </a:xfrm>
        </p:spPr>
        <p:txBody>
          <a:bodyPr anchor="t" anchorCtr="0"/>
          <a:lstStyle>
            <a:lvl1pPr>
              <a:defRPr b="0" i="0"/>
            </a:lvl1pPr>
          </a:lstStyle>
          <a:p>
            <a:r>
              <a:rPr lang="en-US" dirty="0"/>
              <a:t>© 2022 WTW. All rights reserved. Proprietary and Confidential. For WTW and WTW client use only. Not suitable for unintended purpose or use by unauthorized recipient.</a:t>
            </a:r>
          </a:p>
        </p:txBody>
      </p:sp>
      <p:pic>
        <p:nvPicPr>
          <p:cNvPr id="12" name="Picture 11" descr="Icon&#10;&#10;Description automatically generated with low confidence">
            <a:extLst>
              <a:ext uri="{FF2B5EF4-FFF2-40B4-BE49-F238E27FC236}">
                <a16:creationId xmlns:a16="http://schemas.microsoft.com/office/drawing/2014/main" id="{89E98E94-5DF6-4E58-AD1A-50C50B3F69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5600" y="6433073"/>
            <a:ext cx="647317" cy="208999"/>
          </a:xfrm>
          <a:prstGeom prst="rect">
            <a:avLst/>
          </a:prstGeom>
        </p:spPr>
      </p:pic>
      <p:sp>
        <p:nvSpPr>
          <p:cNvPr id="13" name="Slide Number Placeholder 1">
            <a:extLst>
              <a:ext uri="{FF2B5EF4-FFF2-40B4-BE49-F238E27FC236}">
                <a16:creationId xmlns:a16="http://schemas.microsoft.com/office/drawing/2014/main" id="{7943A519-3368-444C-8205-BAD4168421E4}"/>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dirty="0"/>
          </a:p>
        </p:txBody>
      </p:sp>
    </p:spTree>
    <p:extLst>
      <p:ext uri="{BB962C8B-B14F-4D97-AF65-F5344CB8AC3E}">
        <p14:creationId xmlns:p14="http://schemas.microsoft.com/office/powerpoint/2010/main" val="34550608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header only">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3" name="Footer Placeholder 3">
            <a:extLst>
              <a:ext uri="{FF2B5EF4-FFF2-40B4-BE49-F238E27FC236}">
                <a16:creationId xmlns:a16="http://schemas.microsoft.com/office/drawing/2014/main" id="{B53F3C4F-6EAC-4C50-9CC6-6B8EAF48994E}"/>
              </a:ext>
            </a:extLst>
          </p:cNvPr>
          <p:cNvSpPr>
            <a:spLocks noGrp="1"/>
          </p:cNvSpPr>
          <p:nvPr>
            <p:ph type="ftr" sz="quarter" idx="10"/>
          </p:nvPr>
        </p:nvSpPr>
        <p:spPr>
          <a:xfrm>
            <a:off x="457199" y="6519672"/>
            <a:ext cx="6035040" cy="91440"/>
          </a:xfrm>
        </p:spPr>
        <p:txBody>
          <a:bodyPr anchor="t" anchorCtr="0"/>
          <a:lstStyle>
            <a:lvl1pPr>
              <a:defRPr b="0" i="0"/>
            </a:lvl1pPr>
          </a:lstStyle>
          <a:p>
            <a:r>
              <a:rPr lang="en-US" dirty="0"/>
              <a:t>© 2022 WTW. All rights reserved. Proprietary and Confidential. For WTW and WTW client use only. Not suitable for unintended purpose or use by unauthorized recipient.</a:t>
            </a:r>
          </a:p>
        </p:txBody>
      </p:sp>
      <p:pic>
        <p:nvPicPr>
          <p:cNvPr id="14" name="Picture 13" descr="Icon&#10;&#10;Description automatically generated with low confidence">
            <a:extLst>
              <a:ext uri="{FF2B5EF4-FFF2-40B4-BE49-F238E27FC236}">
                <a16:creationId xmlns:a16="http://schemas.microsoft.com/office/drawing/2014/main" id="{2FABE8C2-B407-4668-93E2-0AB50022711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15600" y="6433073"/>
            <a:ext cx="647317" cy="208999"/>
          </a:xfrm>
          <a:prstGeom prst="rect">
            <a:avLst/>
          </a:prstGeom>
        </p:spPr>
      </p:pic>
      <p:sp>
        <p:nvSpPr>
          <p:cNvPr id="15" name="Slide Number Placeholder 1">
            <a:extLst>
              <a:ext uri="{FF2B5EF4-FFF2-40B4-BE49-F238E27FC236}">
                <a16:creationId xmlns:a16="http://schemas.microsoft.com/office/drawing/2014/main" id="{7C71AD98-43C1-4B44-BD16-A2AC82688C8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dirty="0"/>
          </a:p>
        </p:txBody>
      </p:sp>
      <p:sp>
        <p:nvSpPr>
          <p:cNvPr id="19" name="Text Placeholder 25">
            <a:extLst>
              <a:ext uri="{FF2B5EF4-FFF2-40B4-BE49-F238E27FC236}">
                <a16:creationId xmlns:a16="http://schemas.microsoft.com/office/drawing/2014/main" id="{521BE056-4E7F-41B4-B79F-6147E6C0EA29}"/>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dirty="0"/>
              <a:t>Subheading here</a:t>
            </a:r>
          </a:p>
        </p:txBody>
      </p:sp>
      <p:sp>
        <p:nvSpPr>
          <p:cNvPr id="20" name="Title 15">
            <a:extLst>
              <a:ext uri="{FF2B5EF4-FFF2-40B4-BE49-F238E27FC236}">
                <a16:creationId xmlns:a16="http://schemas.microsoft.com/office/drawing/2014/main" id="{9C7F8C39-538A-4240-962A-CBD12505A7EE}"/>
              </a:ext>
            </a:extLst>
          </p:cNvPr>
          <p:cNvSpPr>
            <a:spLocks noGrp="1"/>
          </p:cNvSpPr>
          <p:nvPr>
            <p:ph type="title"/>
          </p:nvPr>
        </p:nvSpPr>
        <p:spPr>
          <a:xfrm>
            <a:off x="457200" y="457199"/>
            <a:ext cx="11247120" cy="457200"/>
          </a:xfrm>
        </p:spPr>
        <p:txBody>
          <a:bodyPr rIns="0"/>
          <a:lstStyle/>
          <a:p>
            <a:r>
              <a:rPr lang="en-US"/>
              <a:t>Click to edit Master title style</a:t>
            </a:r>
            <a:endParaRPr lang="en-US" dirty="0"/>
          </a:p>
        </p:txBody>
      </p:sp>
    </p:spTree>
    <p:extLst>
      <p:ext uri="{BB962C8B-B14F-4D97-AF65-F5344CB8AC3E}">
        <p14:creationId xmlns:p14="http://schemas.microsoft.com/office/powerpoint/2010/main" val="1751277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blank">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9" name="Footer Placeholder 3">
            <a:extLst>
              <a:ext uri="{FF2B5EF4-FFF2-40B4-BE49-F238E27FC236}">
                <a16:creationId xmlns:a16="http://schemas.microsoft.com/office/drawing/2014/main" id="{9EA23606-82FD-4F7B-85F5-4B1E95D5F712}"/>
              </a:ext>
            </a:extLst>
          </p:cNvPr>
          <p:cNvSpPr>
            <a:spLocks noGrp="1"/>
          </p:cNvSpPr>
          <p:nvPr>
            <p:ph type="ftr" sz="quarter" idx="10"/>
          </p:nvPr>
        </p:nvSpPr>
        <p:spPr>
          <a:xfrm>
            <a:off x="457199" y="6519672"/>
            <a:ext cx="6035040" cy="91440"/>
          </a:xfrm>
        </p:spPr>
        <p:txBody>
          <a:bodyPr anchor="t" anchorCtr="0"/>
          <a:lstStyle>
            <a:lvl1pPr>
              <a:defRPr b="0" i="0"/>
            </a:lvl1pPr>
          </a:lstStyle>
          <a:p>
            <a:r>
              <a:rPr lang="en-US" dirty="0"/>
              <a:t>© 2022 WTW. All rights reserved. Proprietary and Confidential. For WTW and WTW client use only. Not suitable for unintended purpose or use by unauthorized recipient.</a:t>
            </a:r>
          </a:p>
        </p:txBody>
      </p:sp>
      <p:pic>
        <p:nvPicPr>
          <p:cNvPr id="10" name="Picture 9" descr="Icon&#10;&#10;Description automatically generated with low confidence">
            <a:extLst>
              <a:ext uri="{FF2B5EF4-FFF2-40B4-BE49-F238E27FC236}">
                <a16:creationId xmlns:a16="http://schemas.microsoft.com/office/drawing/2014/main" id="{ABF6B797-20B3-4E45-AA20-B11F6D20C68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15600" y="6433073"/>
            <a:ext cx="647317" cy="208999"/>
          </a:xfrm>
          <a:prstGeom prst="rect">
            <a:avLst/>
          </a:prstGeom>
        </p:spPr>
      </p:pic>
      <p:sp>
        <p:nvSpPr>
          <p:cNvPr id="11" name="Slide Number Placeholder 1">
            <a:extLst>
              <a:ext uri="{FF2B5EF4-FFF2-40B4-BE49-F238E27FC236}">
                <a16:creationId xmlns:a16="http://schemas.microsoft.com/office/drawing/2014/main" id="{7BB48365-87F8-49A1-91DF-B0D46B3CFF65}"/>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dirty="0"/>
          </a:p>
        </p:txBody>
      </p:sp>
    </p:spTree>
    <p:extLst>
      <p:ext uri="{BB962C8B-B14F-4D97-AF65-F5344CB8AC3E}">
        <p14:creationId xmlns:p14="http://schemas.microsoft.com/office/powerpoint/2010/main" val="19375499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video">
    <p:bg>
      <p:bgPr>
        <a:solidFill>
          <a:schemeClr val="tx1"/>
        </a:solidFill>
        <a:effectLst/>
      </p:bgPr>
    </p:bg>
    <p:spTree>
      <p:nvGrpSpPr>
        <p:cNvPr id="1" name=""/>
        <p:cNvGrpSpPr/>
        <p:nvPr/>
      </p:nvGrpSpPr>
      <p:grpSpPr>
        <a:xfrm>
          <a:off x="0" y="0"/>
          <a:ext cx="0" cy="0"/>
          <a:chOff x="0" y="0"/>
          <a:chExt cx="0" cy="0"/>
        </a:xfrm>
      </p:grpSpPr>
      <p:sp>
        <p:nvSpPr>
          <p:cNvPr id="3" name="Media Placeholder 2"/>
          <p:cNvSpPr>
            <a:spLocks noGrp="1"/>
          </p:cNvSpPr>
          <p:nvPr>
            <p:ph type="media" sz="quarter" idx="10"/>
          </p:nvPr>
        </p:nvSpPr>
        <p:spPr>
          <a:xfrm>
            <a:off x="0" y="0"/>
            <a:ext cx="12192000" cy="6858000"/>
          </a:xfrm>
          <a:solidFill>
            <a:schemeClr val="tx1"/>
          </a:solidFill>
        </p:spPr>
        <p:txBody>
          <a:bodyPr tIns="731520" anchor="ctr" anchorCtr="0"/>
          <a:lstStyle>
            <a:lvl1pPr algn="ctr">
              <a:defRPr sz="2000" b="0" i="0">
                <a:solidFill>
                  <a:schemeClr val="bg2"/>
                </a:solidFill>
              </a:defRPr>
            </a:lvl1pPr>
          </a:lstStyle>
          <a:p>
            <a:r>
              <a:rPr lang="en-US" dirty="0"/>
              <a:t>Click icon to add media</a:t>
            </a:r>
          </a:p>
        </p:txBody>
      </p:sp>
    </p:spTree>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0B720F9-19E9-D949-BC49-37A2FB42321B}"/>
              </a:ext>
            </a:extLst>
          </p:cNvPr>
          <p:cNvSpPr>
            <a:spLocks noGrp="1"/>
          </p:cNvSpPr>
          <p:nvPr>
            <p:ph type="title"/>
          </p:nvPr>
        </p:nvSpPr>
        <p:spPr>
          <a:xfrm>
            <a:off x="0" y="2400300"/>
            <a:ext cx="5350329" cy="2008413"/>
          </a:xfrm>
          <a:solidFill>
            <a:schemeClr val="bg1"/>
          </a:solidFill>
        </p:spPr>
        <p:txBody>
          <a:bodyPr lIns="457200" rIns="457200" anchor="ctr" anchorCtr="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10" name="Footer Placeholder 3">
            <a:extLst>
              <a:ext uri="{FF2B5EF4-FFF2-40B4-BE49-F238E27FC236}">
                <a16:creationId xmlns:a16="http://schemas.microsoft.com/office/drawing/2014/main" id="{23990F0F-495B-435E-9246-04D05D88A80D}"/>
              </a:ext>
            </a:extLst>
          </p:cNvPr>
          <p:cNvSpPr>
            <a:spLocks noGrp="1"/>
          </p:cNvSpPr>
          <p:nvPr>
            <p:ph type="ftr" sz="quarter" idx="10"/>
          </p:nvPr>
        </p:nvSpPr>
        <p:spPr>
          <a:xfrm>
            <a:off x="457199" y="6519672"/>
            <a:ext cx="6035040" cy="91440"/>
          </a:xfrm>
        </p:spPr>
        <p:txBody>
          <a:bodyPr anchor="t" anchorCtr="0"/>
          <a:lstStyle>
            <a:lvl1pPr>
              <a:defRPr b="0" i="0"/>
            </a:lvl1pPr>
          </a:lstStyle>
          <a:p>
            <a:r>
              <a:rPr lang="en-US" dirty="0"/>
              <a:t>© 2022 WTW. All rights reserved. Proprietary and Confidential. For WTW and WTW client use only. Not suitable for unintended purpose or use by unauthorized recipient.</a:t>
            </a:r>
          </a:p>
        </p:txBody>
      </p:sp>
      <p:pic>
        <p:nvPicPr>
          <p:cNvPr id="11" name="Picture 10" descr="Icon&#10;&#10;Description automatically generated with low confidence">
            <a:extLst>
              <a:ext uri="{FF2B5EF4-FFF2-40B4-BE49-F238E27FC236}">
                <a16:creationId xmlns:a16="http://schemas.microsoft.com/office/drawing/2014/main" id="{5A239EAB-B27F-4A69-8301-D921805A18C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5600" y="6433073"/>
            <a:ext cx="647317" cy="208999"/>
          </a:xfrm>
          <a:prstGeom prst="rect">
            <a:avLst/>
          </a:prstGeom>
        </p:spPr>
      </p:pic>
      <p:sp>
        <p:nvSpPr>
          <p:cNvPr id="12" name="Slide Number Placeholder 1">
            <a:extLst>
              <a:ext uri="{FF2B5EF4-FFF2-40B4-BE49-F238E27FC236}">
                <a16:creationId xmlns:a16="http://schemas.microsoft.com/office/drawing/2014/main" id="{AD36755A-CFB7-4F62-9D96-5A9D5013A3FB}"/>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dirty="0"/>
          </a:p>
        </p:txBody>
      </p:sp>
    </p:spTree>
    <p:extLst>
      <p:ext uri="{BB962C8B-B14F-4D97-AF65-F5344CB8AC3E}">
        <p14:creationId xmlns:p14="http://schemas.microsoft.com/office/powerpoint/2010/main" val="27961069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3A17733-62EA-6940-A350-A58D7D15F1FB}"/>
              </a:ext>
            </a:extLst>
          </p:cNvPr>
          <p:cNvSpPr>
            <a:spLocks noGrp="1"/>
          </p:cNvSpPr>
          <p:nvPr>
            <p:ph type="title"/>
          </p:nvPr>
        </p:nvSpPr>
        <p:spPr>
          <a:xfrm>
            <a:off x="457200" y="457200"/>
            <a:ext cx="7434262" cy="1371600"/>
          </a:xfrm>
        </p:spPr>
        <p:txBody>
          <a:bodyPr lIns="548640" tIns="429768" rIns="22860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pic>
        <p:nvPicPr>
          <p:cNvPr id="12" name="Picture 11" descr="Icon&#10;&#10;Description automatically generated with low confidence">
            <a:extLst>
              <a:ext uri="{FF2B5EF4-FFF2-40B4-BE49-F238E27FC236}">
                <a16:creationId xmlns:a16="http://schemas.microsoft.com/office/drawing/2014/main" id="{8D0481BC-8CF3-454D-9E5E-36168A3AFD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5600" y="6433073"/>
            <a:ext cx="647317" cy="208999"/>
          </a:xfrm>
          <a:prstGeom prst="rect">
            <a:avLst/>
          </a:prstGeom>
        </p:spPr>
      </p:pic>
      <p:sp>
        <p:nvSpPr>
          <p:cNvPr id="13" name="Slide Number Placeholder 1">
            <a:extLst>
              <a:ext uri="{FF2B5EF4-FFF2-40B4-BE49-F238E27FC236}">
                <a16:creationId xmlns:a16="http://schemas.microsoft.com/office/drawing/2014/main" id="{C67BBABA-B53A-4DFE-A411-8A783BDC1E82}"/>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dirty="0"/>
          </a:p>
        </p:txBody>
      </p:sp>
      <p:sp>
        <p:nvSpPr>
          <p:cNvPr id="7" name="Rectangle 6">
            <a:extLst>
              <a:ext uri="{FF2B5EF4-FFF2-40B4-BE49-F238E27FC236}">
                <a16:creationId xmlns:a16="http://schemas.microsoft.com/office/drawing/2014/main" id="{C98C4414-061C-40DB-9EEB-146F2EF49BEC}"/>
              </a:ext>
            </a:extLst>
          </p:cNvPr>
          <p:cNvSpPr/>
          <p:nvPr userDrawn="1"/>
        </p:nvSpPr>
        <p:spPr>
          <a:xfrm>
            <a:off x="457200" y="6400800"/>
            <a:ext cx="413575" cy="92333"/>
          </a:xfrm>
          <a:prstGeom prst="rect">
            <a:avLst/>
          </a:prstGeom>
        </p:spPr>
        <p:txBody>
          <a:bodyPr wrap="none" lIns="0" tIns="0" rIns="0" bIns="0">
            <a:spAutoFit/>
          </a:bodyPr>
          <a:lstStyle/>
          <a:p>
            <a:pPr>
              <a:spcAft>
                <a:spcPts val="200"/>
              </a:spcAft>
            </a:pPr>
            <a:r>
              <a:rPr lang="en-GB" sz="600" b="1" dirty="0">
                <a:solidFill>
                  <a:srgbClr val="7F35B2"/>
                </a:solidFill>
              </a:rPr>
              <a:t>wtwco.com</a:t>
            </a:r>
          </a:p>
        </p:txBody>
      </p:sp>
      <p:sp>
        <p:nvSpPr>
          <p:cNvPr id="11" name="Footer Placeholder 3">
            <a:extLst>
              <a:ext uri="{FF2B5EF4-FFF2-40B4-BE49-F238E27FC236}">
                <a16:creationId xmlns:a16="http://schemas.microsoft.com/office/drawing/2014/main" id="{0CD7E834-427A-45D5-8947-3FF728BF2622}"/>
              </a:ext>
            </a:extLst>
          </p:cNvPr>
          <p:cNvSpPr>
            <a:spLocks noGrp="1"/>
          </p:cNvSpPr>
          <p:nvPr>
            <p:ph type="ftr" sz="quarter" idx="10"/>
          </p:nvPr>
        </p:nvSpPr>
        <p:spPr>
          <a:xfrm>
            <a:off x="457199" y="6519672"/>
            <a:ext cx="3200400" cy="91440"/>
          </a:xfrm>
        </p:spPr>
        <p:txBody>
          <a:bodyPr anchor="t" anchorCtr="0"/>
          <a:lstStyle>
            <a:lvl1pPr>
              <a:defRPr b="0" i="0"/>
            </a:lvl1pPr>
          </a:lstStyle>
          <a:p>
            <a:pPr lvl="6"/>
            <a:r>
              <a:rPr lang="en-US" dirty="0"/>
              <a:t>© 2022 WTW. Proprietary and confidential. For WTW and WTW client use only.</a:t>
            </a:r>
          </a:p>
        </p:txBody>
      </p:sp>
      <p:sp>
        <p:nvSpPr>
          <p:cNvPr id="3" name="Picture Placeholder 2">
            <a:extLst>
              <a:ext uri="{FF2B5EF4-FFF2-40B4-BE49-F238E27FC236}">
                <a16:creationId xmlns:a16="http://schemas.microsoft.com/office/drawing/2014/main" id="{D843374E-0659-435B-8D43-180B405EFA17}"/>
              </a:ext>
            </a:extLst>
          </p:cNvPr>
          <p:cNvSpPr>
            <a:spLocks noGrp="1"/>
          </p:cNvSpPr>
          <p:nvPr>
            <p:ph type="pic" sz="quarter" idx="19"/>
          </p:nvPr>
        </p:nvSpPr>
        <p:spPr>
          <a:xfrm>
            <a:off x="1105504" y="1838227"/>
            <a:ext cx="914400" cy="1188720"/>
          </a:xfrm>
          <a:solidFill>
            <a:srgbClr val="E6E6E6"/>
          </a:solidFill>
        </p:spPr>
        <p:txBody>
          <a:bodyPr/>
          <a:lstStyle/>
          <a:p>
            <a:endParaRPr lang="en-US" dirty="0"/>
          </a:p>
        </p:txBody>
      </p:sp>
      <p:sp>
        <p:nvSpPr>
          <p:cNvPr id="5" name="Text Placeholder 4">
            <a:extLst>
              <a:ext uri="{FF2B5EF4-FFF2-40B4-BE49-F238E27FC236}">
                <a16:creationId xmlns:a16="http://schemas.microsoft.com/office/drawing/2014/main" id="{5C490171-BCFE-4BE6-ABC0-FF236580682C}"/>
              </a:ext>
            </a:extLst>
          </p:cNvPr>
          <p:cNvSpPr>
            <a:spLocks noGrp="1"/>
          </p:cNvSpPr>
          <p:nvPr>
            <p:ph type="body" sz="quarter" idx="20" hasCustomPrompt="1"/>
          </p:nvPr>
        </p:nvSpPr>
        <p:spPr>
          <a:xfrm>
            <a:off x="2159000" y="1828801"/>
            <a:ext cx="3200400" cy="207390"/>
          </a:xfrm>
        </p:spPr>
        <p:txBody>
          <a:bodyPr/>
          <a:lstStyle>
            <a:lvl1pPr>
              <a:defRPr b="1">
                <a:solidFill>
                  <a:schemeClr val="tx2"/>
                </a:solidFill>
              </a:defRPr>
            </a:lvl1pPr>
          </a:lstStyle>
          <a:p>
            <a:pPr lvl="0"/>
            <a:r>
              <a:rPr lang="en-US" dirty="0"/>
              <a:t>Presenter name here</a:t>
            </a:r>
          </a:p>
        </p:txBody>
      </p:sp>
      <p:sp>
        <p:nvSpPr>
          <p:cNvPr id="10" name="Text Placeholder 9">
            <a:extLst>
              <a:ext uri="{FF2B5EF4-FFF2-40B4-BE49-F238E27FC236}">
                <a16:creationId xmlns:a16="http://schemas.microsoft.com/office/drawing/2014/main" id="{06C485C6-FE87-45AF-BF02-B8CAC824ADA6}"/>
              </a:ext>
            </a:extLst>
          </p:cNvPr>
          <p:cNvSpPr>
            <a:spLocks noGrp="1"/>
          </p:cNvSpPr>
          <p:nvPr>
            <p:ph type="body" sz="quarter" idx="21" hasCustomPrompt="1"/>
          </p:nvPr>
        </p:nvSpPr>
        <p:spPr>
          <a:xfrm>
            <a:off x="2159000" y="2078734"/>
            <a:ext cx="3200400" cy="207390"/>
          </a:xfrm>
        </p:spPr>
        <p:txBody>
          <a:bodyPr/>
          <a:lstStyle>
            <a:lvl1pPr>
              <a:defRPr sz="1200" b="1"/>
            </a:lvl1pPr>
            <a:lvl2pPr>
              <a:defRPr sz="1200"/>
            </a:lvl2pPr>
            <a:lvl3pPr>
              <a:defRPr sz="1200"/>
            </a:lvl3pPr>
            <a:lvl4pPr>
              <a:defRPr sz="1100"/>
            </a:lvl4pPr>
            <a:lvl5pPr>
              <a:defRPr sz="1050"/>
            </a:lvl5pPr>
          </a:lstStyle>
          <a:p>
            <a:pPr lvl="0"/>
            <a:r>
              <a:rPr lang="en-US" dirty="0"/>
              <a:t>Presenter title here</a:t>
            </a:r>
          </a:p>
        </p:txBody>
      </p:sp>
      <p:sp>
        <p:nvSpPr>
          <p:cNvPr id="15" name="Text Placeholder 14">
            <a:extLst>
              <a:ext uri="{FF2B5EF4-FFF2-40B4-BE49-F238E27FC236}">
                <a16:creationId xmlns:a16="http://schemas.microsoft.com/office/drawing/2014/main" id="{A971E8E4-1012-43FD-A06A-041714FF4D62}"/>
              </a:ext>
            </a:extLst>
          </p:cNvPr>
          <p:cNvSpPr>
            <a:spLocks noGrp="1"/>
          </p:cNvSpPr>
          <p:nvPr>
            <p:ph type="body" sz="quarter" idx="22" hasCustomPrompt="1"/>
          </p:nvPr>
        </p:nvSpPr>
        <p:spPr>
          <a:xfrm>
            <a:off x="2159000" y="2352675"/>
            <a:ext cx="3200400" cy="466725"/>
          </a:xfrm>
        </p:spPr>
        <p:txBody>
          <a:bodyPr/>
          <a:lstStyle>
            <a:lvl1pPr>
              <a:defRPr sz="1100"/>
            </a:lvl1pPr>
            <a:lvl2pPr>
              <a:defRPr sz="1100"/>
            </a:lvl2pPr>
            <a:lvl3pPr>
              <a:defRPr sz="1100"/>
            </a:lvl3pPr>
            <a:lvl4pPr>
              <a:defRPr sz="1050"/>
            </a:lvl4pPr>
            <a:lvl5pPr>
              <a:defRPr sz="1000"/>
            </a:lvl5pPr>
          </a:lstStyle>
          <a:p>
            <a:pPr lvl="0"/>
            <a:r>
              <a:rPr lang="en-US" dirty="0"/>
              <a:t>Short bio here. Keep to about 3 sentences.</a:t>
            </a:r>
          </a:p>
        </p:txBody>
      </p:sp>
      <p:sp>
        <p:nvSpPr>
          <p:cNvPr id="17" name="Text Placeholder 16">
            <a:extLst>
              <a:ext uri="{FF2B5EF4-FFF2-40B4-BE49-F238E27FC236}">
                <a16:creationId xmlns:a16="http://schemas.microsoft.com/office/drawing/2014/main" id="{5CC6C580-0B65-4C6F-9441-25C3E42B438F}"/>
              </a:ext>
            </a:extLst>
          </p:cNvPr>
          <p:cNvSpPr>
            <a:spLocks noGrp="1"/>
          </p:cNvSpPr>
          <p:nvPr>
            <p:ph type="body" sz="quarter" idx="23" hasCustomPrompt="1"/>
          </p:nvPr>
        </p:nvSpPr>
        <p:spPr>
          <a:xfrm>
            <a:off x="2159000" y="2876549"/>
            <a:ext cx="3200400" cy="169447"/>
          </a:xfrm>
        </p:spPr>
        <p:txBody>
          <a:bodyPr anchor="b"/>
          <a:lstStyle>
            <a:lvl1pPr>
              <a:defRPr sz="1050">
                <a:solidFill>
                  <a:schemeClr val="tx2"/>
                </a:solidFill>
              </a:defRPr>
            </a:lvl1pPr>
            <a:lvl2pPr>
              <a:defRPr sz="1050">
                <a:solidFill>
                  <a:schemeClr val="tx2"/>
                </a:solidFill>
              </a:defRPr>
            </a:lvl2pPr>
            <a:lvl3pPr>
              <a:defRPr sz="1050">
                <a:solidFill>
                  <a:schemeClr val="tx2"/>
                </a:solidFill>
              </a:defRPr>
            </a:lvl3pPr>
            <a:lvl4pPr>
              <a:defRPr sz="1000">
                <a:solidFill>
                  <a:schemeClr val="tx2"/>
                </a:solidFill>
              </a:defRPr>
            </a:lvl4pPr>
            <a:lvl5pPr>
              <a:defRPr sz="900">
                <a:solidFill>
                  <a:schemeClr val="tx2"/>
                </a:solidFill>
              </a:defRPr>
            </a:lvl5pPr>
          </a:lstStyle>
          <a:p>
            <a:pPr lvl="0"/>
            <a:r>
              <a:rPr lang="en-US" dirty="0"/>
              <a:t>Presenter email address</a:t>
            </a:r>
          </a:p>
        </p:txBody>
      </p:sp>
      <p:sp>
        <p:nvSpPr>
          <p:cNvPr id="23" name="Picture Placeholder 2">
            <a:extLst>
              <a:ext uri="{FF2B5EF4-FFF2-40B4-BE49-F238E27FC236}">
                <a16:creationId xmlns:a16="http://schemas.microsoft.com/office/drawing/2014/main" id="{9019720F-881D-4478-87BE-D8FDFDF6EF78}"/>
              </a:ext>
            </a:extLst>
          </p:cNvPr>
          <p:cNvSpPr>
            <a:spLocks noGrp="1"/>
          </p:cNvSpPr>
          <p:nvPr>
            <p:ph type="pic" sz="quarter" idx="24"/>
          </p:nvPr>
        </p:nvSpPr>
        <p:spPr>
          <a:xfrm>
            <a:off x="5863241" y="1849882"/>
            <a:ext cx="914400" cy="1188720"/>
          </a:xfrm>
          <a:solidFill>
            <a:srgbClr val="E6E6E6"/>
          </a:solidFill>
        </p:spPr>
        <p:txBody>
          <a:bodyPr/>
          <a:lstStyle/>
          <a:p>
            <a:endParaRPr lang="en-US" dirty="0"/>
          </a:p>
        </p:txBody>
      </p:sp>
      <p:sp>
        <p:nvSpPr>
          <p:cNvPr id="24" name="Text Placeholder 4">
            <a:extLst>
              <a:ext uri="{FF2B5EF4-FFF2-40B4-BE49-F238E27FC236}">
                <a16:creationId xmlns:a16="http://schemas.microsoft.com/office/drawing/2014/main" id="{E763D0EB-5F04-45B4-83AB-9ECE66D4FD14}"/>
              </a:ext>
            </a:extLst>
          </p:cNvPr>
          <p:cNvSpPr>
            <a:spLocks noGrp="1"/>
          </p:cNvSpPr>
          <p:nvPr>
            <p:ph type="body" sz="quarter" idx="25" hasCustomPrompt="1"/>
          </p:nvPr>
        </p:nvSpPr>
        <p:spPr>
          <a:xfrm>
            <a:off x="6916737" y="1840456"/>
            <a:ext cx="3200400" cy="207390"/>
          </a:xfrm>
        </p:spPr>
        <p:txBody>
          <a:bodyPr/>
          <a:lstStyle>
            <a:lvl1pPr>
              <a:defRPr b="1">
                <a:solidFill>
                  <a:schemeClr val="tx2"/>
                </a:solidFill>
              </a:defRPr>
            </a:lvl1pPr>
          </a:lstStyle>
          <a:p>
            <a:pPr lvl="0"/>
            <a:r>
              <a:rPr lang="en-US" dirty="0"/>
              <a:t>Presenter name here</a:t>
            </a:r>
          </a:p>
        </p:txBody>
      </p:sp>
      <p:sp>
        <p:nvSpPr>
          <p:cNvPr id="25" name="Text Placeholder 9">
            <a:extLst>
              <a:ext uri="{FF2B5EF4-FFF2-40B4-BE49-F238E27FC236}">
                <a16:creationId xmlns:a16="http://schemas.microsoft.com/office/drawing/2014/main" id="{4F834660-6E49-4637-9C23-8E4772C35EB2}"/>
              </a:ext>
            </a:extLst>
          </p:cNvPr>
          <p:cNvSpPr>
            <a:spLocks noGrp="1"/>
          </p:cNvSpPr>
          <p:nvPr>
            <p:ph type="body" sz="quarter" idx="26" hasCustomPrompt="1"/>
          </p:nvPr>
        </p:nvSpPr>
        <p:spPr>
          <a:xfrm>
            <a:off x="6916737" y="2090389"/>
            <a:ext cx="3200400" cy="207390"/>
          </a:xfrm>
        </p:spPr>
        <p:txBody>
          <a:bodyPr/>
          <a:lstStyle>
            <a:lvl1pPr>
              <a:defRPr sz="1200" b="1"/>
            </a:lvl1pPr>
            <a:lvl2pPr>
              <a:defRPr sz="1200"/>
            </a:lvl2pPr>
            <a:lvl3pPr>
              <a:defRPr sz="1200"/>
            </a:lvl3pPr>
            <a:lvl4pPr>
              <a:defRPr sz="1100"/>
            </a:lvl4pPr>
            <a:lvl5pPr>
              <a:defRPr sz="1050"/>
            </a:lvl5pPr>
          </a:lstStyle>
          <a:p>
            <a:pPr lvl="0"/>
            <a:r>
              <a:rPr lang="en-US" dirty="0"/>
              <a:t>Presenter title here</a:t>
            </a:r>
          </a:p>
        </p:txBody>
      </p:sp>
      <p:sp>
        <p:nvSpPr>
          <p:cNvPr id="26" name="Text Placeholder 14">
            <a:extLst>
              <a:ext uri="{FF2B5EF4-FFF2-40B4-BE49-F238E27FC236}">
                <a16:creationId xmlns:a16="http://schemas.microsoft.com/office/drawing/2014/main" id="{8E89E473-451A-4ACD-9184-9B231F5B8BAE}"/>
              </a:ext>
            </a:extLst>
          </p:cNvPr>
          <p:cNvSpPr>
            <a:spLocks noGrp="1"/>
          </p:cNvSpPr>
          <p:nvPr>
            <p:ph type="body" sz="quarter" idx="27" hasCustomPrompt="1"/>
          </p:nvPr>
        </p:nvSpPr>
        <p:spPr>
          <a:xfrm>
            <a:off x="6916737" y="2364330"/>
            <a:ext cx="3200400" cy="466725"/>
          </a:xfrm>
        </p:spPr>
        <p:txBody>
          <a:bodyPr/>
          <a:lstStyle>
            <a:lvl1pPr>
              <a:defRPr sz="1100"/>
            </a:lvl1pPr>
            <a:lvl2pPr>
              <a:defRPr sz="1100"/>
            </a:lvl2pPr>
            <a:lvl3pPr>
              <a:defRPr sz="1100"/>
            </a:lvl3pPr>
            <a:lvl4pPr>
              <a:defRPr sz="1050"/>
            </a:lvl4pPr>
            <a:lvl5pPr>
              <a:defRPr sz="1000"/>
            </a:lvl5pPr>
          </a:lstStyle>
          <a:p>
            <a:pPr lvl="0"/>
            <a:r>
              <a:rPr lang="en-US" dirty="0"/>
              <a:t>Short bio here. Keep to about 3 sentences.</a:t>
            </a:r>
          </a:p>
        </p:txBody>
      </p:sp>
      <p:sp>
        <p:nvSpPr>
          <p:cNvPr id="27" name="Text Placeholder 16">
            <a:extLst>
              <a:ext uri="{FF2B5EF4-FFF2-40B4-BE49-F238E27FC236}">
                <a16:creationId xmlns:a16="http://schemas.microsoft.com/office/drawing/2014/main" id="{39DAE916-AA0A-424D-B78B-A23A56E094FD}"/>
              </a:ext>
            </a:extLst>
          </p:cNvPr>
          <p:cNvSpPr>
            <a:spLocks noGrp="1"/>
          </p:cNvSpPr>
          <p:nvPr>
            <p:ph type="body" sz="quarter" idx="28" hasCustomPrompt="1"/>
          </p:nvPr>
        </p:nvSpPr>
        <p:spPr>
          <a:xfrm>
            <a:off x="6916737" y="2888204"/>
            <a:ext cx="3200400" cy="169447"/>
          </a:xfrm>
        </p:spPr>
        <p:txBody>
          <a:bodyPr anchor="b"/>
          <a:lstStyle>
            <a:lvl1pPr>
              <a:defRPr sz="1050">
                <a:solidFill>
                  <a:schemeClr val="tx2"/>
                </a:solidFill>
              </a:defRPr>
            </a:lvl1pPr>
            <a:lvl2pPr>
              <a:defRPr sz="1050">
                <a:solidFill>
                  <a:schemeClr val="tx2"/>
                </a:solidFill>
              </a:defRPr>
            </a:lvl2pPr>
            <a:lvl3pPr>
              <a:defRPr sz="1050">
                <a:solidFill>
                  <a:schemeClr val="tx2"/>
                </a:solidFill>
              </a:defRPr>
            </a:lvl3pPr>
            <a:lvl4pPr>
              <a:defRPr sz="1000">
                <a:solidFill>
                  <a:schemeClr val="tx2"/>
                </a:solidFill>
              </a:defRPr>
            </a:lvl4pPr>
            <a:lvl5pPr>
              <a:defRPr sz="900">
                <a:solidFill>
                  <a:schemeClr val="tx2"/>
                </a:solidFill>
              </a:defRPr>
            </a:lvl5pPr>
          </a:lstStyle>
          <a:p>
            <a:pPr lvl="0"/>
            <a:r>
              <a:rPr lang="en-US" dirty="0"/>
              <a:t>Presenter email address</a:t>
            </a:r>
          </a:p>
        </p:txBody>
      </p:sp>
      <p:sp>
        <p:nvSpPr>
          <p:cNvPr id="28" name="Picture Placeholder 2">
            <a:extLst>
              <a:ext uri="{FF2B5EF4-FFF2-40B4-BE49-F238E27FC236}">
                <a16:creationId xmlns:a16="http://schemas.microsoft.com/office/drawing/2014/main" id="{348E2006-0440-41B7-91A0-9E94414426D3}"/>
              </a:ext>
            </a:extLst>
          </p:cNvPr>
          <p:cNvSpPr>
            <a:spLocks noGrp="1"/>
          </p:cNvSpPr>
          <p:nvPr>
            <p:ph type="pic" sz="quarter" idx="29"/>
          </p:nvPr>
        </p:nvSpPr>
        <p:spPr>
          <a:xfrm>
            <a:off x="1105504" y="3564524"/>
            <a:ext cx="914400" cy="1188720"/>
          </a:xfrm>
          <a:solidFill>
            <a:srgbClr val="E6E6E6"/>
          </a:solidFill>
        </p:spPr>
        <p:txBody>
          <a:bodyPr/>
          <a:lstStyle/>
          <a:p>
            <a:endParaRPr lang="en-US" dirty="0"/>
          </a:p>
        </p:txBody>
      </p:sp>
      <p:sp>
        <p:nvSpPr>
          <p:cNvPr id="29" name="Text Placeholder 4">
            <a:extLst>
              <a:ext uri="{FF2B5EF4-FFF2-40B4-BE49-F238E27FC236}">
                <a16:creationId xmlns:a16="http://schemas.microsoft.com/office/drawing/2014/main" id="{E8AB3DEE-8535-43CD-8C33-59C145CDF2E5}"/>
              </a:ext>
            </a:extLst>
          </p:cNvPr>
          <p:cNvSpPr>
            <a:spLocks noGrp="1"/>
          </p:cNvSpPr>
          <p:nvPr>
            <p:ph type="body" sz="quarter" idx="30" hasCustomPrompt="1"/>
          </p:nvPr>
        </p:nvSpPr>
        <p:spPr>
          <a:xfrm>
            <a:off x="2159000" y="3555098"/>
            <a:ext cx="3200400" cy="207390"/>
          </a:xfrm>
        </p:spPr>
        <p:txBody>
          <a:bodyPr/>
          <a:lstStyle>
            <a:lvl1pPr>
              <a:defRPr b="1">
                <a:solidFill>
                  <a:schemeClr val="tx2"/>
                </a:solidFill>
              </a:defRPr>
            </a:lvl1pPr>
          </a:lstStyle>
          <a:p>
            <a:pPr lvl="0"/>
            <a:r>
              <a:rPr lang="en-US" dirty="0"/>
              <a:t>Presenter name here</a:t>
            </a:r>
          </a:p>
        </p:txBody>
      </p:sp>
      <p:sp>
        <p:nvSpPr>
          <p:cNvPr id="30" name="Text Placeholder 9">
            <a:extLst>
              <a:ext uri="{FF2B5EF4-FFF2-40B4-BE49-F238E27FC236}">
                <a16:creationId xmlns:a16="http://schemas.microsoft.com/office/drawing/2014/main" id="{7503EFDF-3255-44B0-B9D2-966D26F76B94}"/>
              </a:ext>
            </a:extLst>
          </p:cNvPr>
          <p:cNvSpPr>
            <a:spLocks noGrp="1"/>
          </p:cNvSpPr>
          <p:nvPr>
            <p:ph type="body" sz="quarter" idx="31" hasCustomPrompt="1"/>
          </p:nvPr>
        </p:nvSpPr>
        <p:spPr>
          <a:xfrm>
            <a:off x="2159000" y="3805031"/>
            <a:ext cx="3200400" cy="207390"/>
          </a:xfrm>
        </p:spPr>
        <p:txBody>
          <a:bodyPr/>
          <a:lstStyle>
            <a:lvl1pPr>
              <a:defRPr sz="1200" b="1"/>
            </a:lvl1pPr>
            <a:lvl2pPr>
              <a:defRPr sz="1200"/>
            </a:lvl2pPr>
            <a:lvl3pPr>
              <a:defRPr sz="1200"/>
            </a:lvl3pPr>
            <a:lvl4pPr>
              <a:defRPr sz="1100"/>
            </a:lvl4pPr>
            <a:lvl5pPr>
              <a:defRPr sz="1050"/>
            </a:lvl5pPr>
          </a:lstStyle>
          <a:p>
            <a:pPr lvl="0"/>
            <a:r>
              <a:rPr lang="en-US" dirty="0"/>
              <a:t>Presenter title here</a:t>
            </a:r>
          </a:p>
        </p:txBody>
      </p:sp>
      <p:sp>
        <p:nvSpPr>
          <p:cNvPr id="31" name="Text Placeholder 14">
            <a:extLst>
              <a:ext uri="{FF2B5EF4-FFF2-40B4-BE49-F238E27FC236}">
                <a16:creationId xmlns:a16="http://schemas.microsoft.com/office/drawing/2014/main" id="{8D905127-B774-4DEF-BEFD-BD42BD135DA9}"/>
              </a:ext>
            </a:extLst>
          </p:cNvPr>
          <p:cNvSpPr>
            <a:spLocks noGrp="1"/>
          </p:cNvSpPr>
          <p:nvPr>
            <p:ph type="body" sz="quarter" idx="32" hasCustomPrompt="1"/>
          </p:nvPr>
        </p:nvSpPr>
        <p:spPr>
          <a:xfrm>
            <a:off x="2159000" y="4078972"/>
            <a:ext cx="3200400" cy="466725"/>
          </a:xfrm>
        </p:spPr>
        <p:txBody>
          <a:bodyPr/>
          <a:lstStyle>
            <a:lvl1pPr>
              <a:defRPr sz="1100"/>
            </a:lvl1pPr>
            <a:lvl2pPr>
              <a:defRPr sz="1100"/>
            </a:lvl2pPr>
            <a:lvl3pPr>
              <a:defRPr sz="1100"/>
            </a:lvl3pPr>
            <a:lvl4pPr>
              <a:defRPr sz="1050"/>
            </a:lvl4pPr>
            <a:lvl5pPr>
              <a:defRPr sz="1000"/>
            </a:lvl5pPr>
          </a:lstStyle>
          <a:p>
            <a:pPr lvl="0"/>
            <a:r>
              <a:rPr lang="en-US" dirty="0"/>
              <a:t>Short bio here. Keep to about 3 sentences.</a:t>
            </a:r>
          </a:p>
        </p:txBody>
      </p:sp>
      <p:sp>
        <p:nvSpPr>
          <p:cNvPr id="32" name="Text Placeholder 16">
            <a:extLst>
              <a:ext uri="{FF2B5EF4-FFF2-40B4-BE49-F238E27FC236}">
                <a16:creationId xmlns:a16="http://schemas.microsoft.com/office/drawing/2014/main" id="{44EDA7BD-80FB-40BA-96C0-0644361826D2}"/>
              </a:ext>
            </a:extLst>
          </p:cNvPr>
          <p:cNvSpPr>
            <a:spLocks noGrp="1"/>
          </p:cNvSpPr>
          <p:nvPr>
            <p:ph type="body" sz="quarter" idx="33" hasCustomPrompt="1"/>
          </p:nvPr>
        </p:nvSpPr>
        <p:spPr>
          <a:xfrm>
            <a:off x="2159000" y="4602846"/>
            <a:ext cx="3200400" cy="169447"/>
          </a:xfrm>
        </p:spPr>
        <p:txBody>
          <a:bodyPr anchor="b"/>
          <a:lstStyle>
            <a:lvl1pPr>
              <a:defRPr sz="1050">
                <a:solidFill>
                  <a:schemeClr val="tx2"/>
                </a:solidFill>
              </a:defRPr>
            </a:lvl1pPr>
            <a:lvl2pPr>
              <a:defRPr sz="1050">
                <a:solidFill>
                  <a:schemeClr val="tx2"/>
                </a:solidFill>
              </a:defRPr>
            </a:lvl2pPr>
            <a:lvl3pPr>
              <a:defRPr sz="1050">
                <a:solidFill>
                  <a:schemeClr val="tx2"/>
                </a:solidFill>
              </a:defRPr>
            </a:lvl3pPr>
            <a:lvl4pPr>
              <a:defRPr sz="1000">
                <a:solidFill>
                  <a:schemeClr val="tx2"/>
                </a:solidFill>
              </a:defRPr>
            </a:lvl4pPr>
            <a:lvl5pPr>
              <a:defRPr sz="900">
                <a:solidFill>
                  <a:schemeClr val="tx2"/>
                </a:solidFill>
              </a:defRPr>
            </a:lvl5pPr>
          </a:lstStyle>
          <a:p>
            <a:pPr lvl="0"/>
            <a:r>
              <a:rPr lang="en-US" dirty="0"/>
              <a:t>Presenter email address</a:t>
            </a:r>
          </a:p>
        </p:txBody>
      </p:sp>
      <p:sp>
        <p:nvSpPr>
          <p:cNvPr id="33" name="Picture Placeholder 2">
            <a:extLst>
              <a:ext uri="{FF2B5EF4-FFF2-40B4-BE49-F238E27FC236}">
                <a16:creationId xmlns:a16="http://schemas.microsoft.com/office/drawing/2014/main" id="{8AD9B5CB-8F01-4869-A59D-84C12281106F}"/>
              </a:ext>
            </a:extLst>
          </p:cNvPr>
          <p:cNvSpPr>
            <a:spLocks noGrp="1"/>
          </p:cNvSpPr>
          <p:nvPr>
            <p:ph type="pic" sz="quarter" idx="34"/>
          </p:nvPr>
        </p:nvSpPr>
        <p:spPr>
          <a:xfrm>
            <a:off x="5863241" y="3576179"/>
            <a:ext cx="914400" cy="1188720"/>
          </a:xfrm>
          <a:solidFill>
            <a:srgbClr val="E6E6E6"/>
          </a:solidFill>
        </p:spPr>
        <p:txBody>
          <a:bodyPr/>
          <a:lstStyle/>
          <a:p>
            <a:endParaRPr lang="en-US" dirty="0"/>
          </a:p>
        </p:txBody>
      </p:sp>
      <p:sp>
        <p:nvSpPr>
          <p:cNvPr id="34" name="Text Placeholder 4">
            <a:extLst>
              <a:ext uri="{FF2B5EF4-FFF2-40B4-BE49-F238E27FC236}">
                <a16:creationId xmlns:a16="http://schemas.microsoft.com/office/drawing/2014/main" id="{7C2D21CA-7F32-4D75-8B55-D792F81A0439}"/>
              </a:ext>
            </a:extLst>
          </p:cNvPr>
          <p:cNvSpPr>
            <a:spLocks noGrp="1"/>
          </p:cNvSpPr>
          <p:nvPr>
            <p:ph type="body" sz="quarter" idx="35" hasCustomPrompt="1"/>
          </p:nvPr>
        </p:nvSpPr>
        <p:spPr>
          <a:xfrm>
            <a:off x="6916737" y="3566753"/>
            <a:ext cx="3200400" cy="207390"/>
          </a:xfrm>
        </p:spPr>
        <p:txBody>
          <a:bodyPr/>
          <a:lstStyle>
            <a:lvl1pPr>
              <a:defRPr b="1">
                <a:solidFill>
                  <a:schemeClr val="tx2"/>
                </a:solidFill>
              </a:defRPr>
            </a:lvl1pPr>
          </a:lstStyle>
          <a:p>
            <a:pPr lvl="0"/>
            <a:r>
              <a:rPr lang="en-US" dirty="0"/>
              <a:t>Presenter name here</a:t>
            </a:r>
          </a:p>
        </p:txBody>
      </p:sp>
      <p:sp>
        <p:nvSpPr>
          <p:cNvPr id="35" name="Text Placeholder 9">
            <a:extLst>
              <a:ext uri="{FF2B5EF4-FFF2-40B4-BE49-F238E27FC236}">
                <a16:creationId xmlns:a16="http://schemas.microsoft.com/office/drawing/2014/main" id="{60D4386C-A1DC-4604-80A3-CBA33E4ABD1F}"/>
              </a:ext>
            </a:extLst>
          </p:cNvPr>
          <p:cNvSpPr>
            <a:spLocks noGrp="1"/>
          </p:cNvSpPr>
          <p:nvPr>
            <p:ph type="body" sz="quarter" idx="36" hasCustomPrompt="1"/>
          </p:nvPr>
        </p:nvSpPr>
        <p:spPr>
          <a:xfrm>
            <a:off x="6916737" y="3816686"/>
            <a:ext cx="3200400" cy="207390"/>
          </a:xfrm>
        </p:spPr>
        <p:txBody>
          <a:bodyPr/>
          <a:lstStyle>
            <a:lvl1pPr>
              <a:defRPr sz="1200" b="1"/>
            </a:lvl1pPr>
            <a:lvl2pPr>
              <a:defRPr sz="1200"/>
            </a:lvl2pPr>
            <a:lvl3pPr>
              <a:defRPr sz="1200"/>
            </a:lvl3pPr>
            <a:lvl4pPr>
              <a:defRPr sz="1100"/>
            </a:lvl4pPr>
            <a:lvl5pPr>
              <a:defRPr sz="1050"/>
            </a:lvl5pPr>
          </a:lstStyle>
          <a:p>
            <a:pPr lvl="0"/>
            <a:r>
              <a:rPr lang="en-US" dirty="0"/>
              <a:t>Presenter title here</a:t>
            </a:r>
          </a:p>
        </p:txBody>
      </p:sp>
      <p:sp>
        <p:nvSpPr>
          <p:cNvPr id="36" name="Text Placeholder 14">
            <a:extLst>
              <a:ext uri="{FF2B5EF4-FFF2-40B4-BE49-F238E27FC236}">
                <a16:creationId xmlns:a16="http://schemas.microsoft.com/office/drawing/2014/main" id="{E61ED5F9-6767-4A81-874E-F195D5A664A2}"/>
              </a:ext>
            </a:extLst>
          </p:cNvPr>
          <p:cNvSpPr>
            <a:spLocks noGrp="1"/>
          </p:cNvSpPr>
          <p:nvPr>
            <p:ph type="body" sz="quarter" idx="37" hasCustomPrompt="1"/>
          </p:nvPr>
        </p:nvSpPr>
        <p:spPr>
          <a:xfrm>
            <a:off x="6916737" y="4090627"/>
            <a:ext cx="3200400" cy="466725"/>
          </a:xfrm>
        </p:spPr>
        <p:txBody>
          <a:bodyPr/>
          <a:lstStyle>
            <a:lvl1pPr>
              <a:defRPr sz="1100"/>
            </a:lvl1pPr>
            <a:lvl2pPr>
              <a:defRPr sz="1100"/>
            </a:lvl2pPr>
            <a:lvl3pPr>
              <a:defRPr sz="1100"/>
            </a:lvl3pPr>
            <a:lvl4pPr>
              <a:defRPr sz="1050"/>
            </a:lvl4pPr>
            <a:lvl5pPr>
              <a:defRPr sz="1000"/>
            </a:lvl5pPr>
          </a:lstStyle>
          <a:p>
            <a:pPr lvl="0"/>
            <a:r>
              <a:rPr lang="en-US" dirty="0"/>
              <a:t>Short bio here. Keep to about 3 sentences.</a:t>
            </a:r>
          </a:p>
        </p:txBody>
      </p:sp>
      <p:sp>
        <p:nvSpPr>
          <p:cNvPr id="37" name="Text Placeholder 16">
            <a:extLst>
              <a:ext uri="{FF2B5EF4-FFF2-40B4-BE49-F238E27FC236}">
                <a16:creationId xmlns:a16="http://schemas.microsoft.com/office/drawing/2014/main" id="{69B92358-927A-48AA-8C77-BB5F46111D84}"/>
              </a:ext>
            </a:extLst>
          </p:cNvPr>
          <p:cNvSpPr>
            <a:spLocks noGrp="1"/>
          </p:cNvSpPr>
          <p:nvPr>
            <p:ph type="body" sz="quarter" idx="38" hasCustomPrompt="1"/>
          </p:nvPr>
        </p:nvSpPr>
        <p:spPr>
          <a:xfrm>
            <a:off x="6916737" y="4614501"/>
            <a:ext cx="3200400" cy="169447"/>
          </a:xfrm>
        </p:spPr>
        <p:txBody>
          <a:bodyPr anchor="b"/>
          <a:lstStyle>
            <a:lvl1pPr>
              <a:defRPr sz="1050">
                <a:solidFill>
                  <a:schemeClr val="tx2"/>
                </a:solidFill>
              </a:defRPr>
            </a:lvl1pPr>
            <a:lvl2pPr>
              <a:defRPr sz="1050">
                <a:solidFill>
                  <a:schemeClr val="tx2"/>
                </a:solidFill>
              </a:defRPr>
            </a:lvl2pPr>
            <a:lvl3pPr>
              <a:defRPr sz="1050">
                <a:solidFill>
                  <a:schemeClr val="tx2"/>
                </a:solidFill>
              </a:defRPr>
            </a:lvl3pPr>
            <a:lvl4pPr>
              <a:defRPr sz="1000">
                <a:solidFill>
                  <a:schemeClr val="tx2"/>
                </a:solidFill>
              </a:defRPr>
            </a:lvl4pPr>
            <a:lvl5pPr>
              <a:defRPr sz="900">
                <a:solidFill>
                  <a:schemeClr val="tx2"/>
                </a:solidFill>
              </a:defRPr>
            </a:lvl5pPr>
          </a:lstStyle>
          <a:p>
            <a:pPr lvl="0"/>
            <a:r>
              <a:rPr lang="en-US" dirty="0"/>
              <a:t>Presenter email address</a:t>
            </a:r>
          </a:p>
        </p:txBody>
      </p:sp>
    </p:spTree>
    <p:extLst>
      <p:ext uri="{BB962C8B-B14F-4D97-AF65-F5344CB8AC3E}">
        <p14:creationId xmlns:p14="http://schemas.microsoft.com/office/powerpoint/2010/main" val="3699253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cobra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523CF7-2D65-EB46-A557-53F46E62E880}"/>
              </a:ext>
            </a:extLst>
          </p:cNvPr>
          <p:cNvSpPr>
            <a:spLocks noGrp="1"/>
          </p:cNvSpPr>
          <p:nvPr>
            <p:ph type="title" hasCustomPrompt="1"/>
          </p:nvPr>
        </p:nvSpPr>
        <p:spPr>
          <a:xfrm>
            <a:off x="1" y="2041634"/>
            <a:ext cx="6095998" cy="2732883"/>
          </a:xfrm>
          <a:solidFill>
            <a:schemeClr val="bg2"/>
          </a:solidFill>
        </p:spPr>
        <p:txBody>
          <a:bodyPr lIns="457200" tIns="365760" rIns="228600">
            <a:noAutofit/>
          </a:bodyPr>
          <a:lstStyle>
            <a:lvl1pPr>
              <a:lnSpc>
                <a:spcPct val="90000"/>
              </a:lnSpc>
              <a:defRPr sz="3500" b="0" i="0" baseline="0">
                <a:solidFill>
                  <a:schemeClr val="tx1"/>
                </a:solidFill>
                <a:latin typeface="Times New Roman" panose="02020603050405020304" pitchFamily="18" charset="0"/>
                <a:cs typeface="Times New Roman" panose="02020603050405020304" pitchFamily="18" charset="0"/>
              </a:defRPr>
            </a:lvl1pPr>
          </a:lstStyle>
          <a:p>
            <a:r>
              <a:rPr lang="en-US" dirty="0"/>
              <a:t>Title slide — click to edit second line if needed </a:t>
            </a:r>
          </a:p>
        </p:txBody>
      </p:sp>
      <p:sp>
        <p:nvSpPr>
          <p:cNvPr id="14" name="Text Placeholder 23">
            <a:extLst>
              <a:ext uri="{FF2B5EF4-FFF2-40B4-BE49-F238E27FC236}">
                <a16:creationId xmlns:a16="http://schemas.microsoft.com/office/drawing/2014/main" id="{9DA63123-B4B9-294C-B726-7455201C6B5B}"/>
              </a:ext>
            </a:extLst>
          </p:cNvPr>
          <p:cNvSpPr>
            <a:spLocks noGrp="1"/>
          </p:cNvSpPr>
          <p:nvPr>
            <p:ph type="body" sz="quarter" idx="16" hasCustomPrompt="1"/>
          </p:nvPr>
        </p:nvSpPr>
        <p:spPr>
          <a:xfrm>
            <a:off x="457200" y="4301288"/>
            <a:ext cx="2157454" cy="271081"/>
          </a:xfrm>
        </p:spPr>
        <p:txBody>
          <a:bodyPr/>
          <a:lstStyle>
            <a:lvl1pPr>
              <a:lnSpc>
                <a:spcPct val="100000"/>
              </a:lnSpc>
              <a:defRPr sz="1200" b="0" i="0" baseline="0"/>
            </a:lvl1pPr>
            <a:lvl2pPr>
              <a:defRPr sz="1200" b="0">
                <a:solidFill>
                  <a:schemeClr val="tx2"/>
                </a:solidFill>
                <a:latin typeface="+mn-lt"/>
              </a:defRPr>
            </a:lvl2pPr>
            <a:lvl3pPr marL="0" indent="0">
              <a:buFontTx/>
              <a:buNone/>
              <a:defRPr sz="1200">
                <a:solidFill>
                  <a:schemeClr val="tx2"/>
                </a:solidFill>
              </a:defRPr>
            </a:lvl3pPr>
            <a:lvl4pPr marL="0" indent="0">
              <a:buFontTx/>
              <a:buNone/>
              <a:defRPr/>
            </a:lvl4pPr>
            <a:lvl5pPr marL="0" indent="0">
              <a:buFontTx/>
              <a:buNone/>
              <a:defRPr sz="1200"/>
            </a:lvl5pPr>
            <a:lvl6pPr marL="0" indent="0">
              <a:buFontTx/>
              <a:buNone/>
              <a:defRPr sz="1200"/>
            </a:lvl6pPr>
            <a:lvl7pPr marL="0" indent="0">
              <a:buFontTx/>
              <a:buNone/>
              <a:defRPr/>
            </a:lvl7pPr>
            <a:lvl8pPr marL="0" indent="0">
              <a:buFontTx/>
              <a:buNone/>
              <a:defRPr sz="1200">
                <a:solidFill>
                  <a:schemeClr val="tx2"/>
                </a:solidFill>
              </a:defRPr>
            </a:lvl8pPr>
            <a:lvl9pPr marL="0" indent="0">
              <a:buFontTx/>
              <a:buNone/>
              <a:defRPr sz="1200">
                <a:solidFill>
                  <a:schemeClr val="tx2"/>
                </a:solidFill>
              </a:defRPr>
            </a:lvl9pPr>
          </a:lstStyle>
          <a:p>
            <a:pPr lvl="0"/>
            <a:r>
              <a:rPr lang="en-US" dirty="0"/>
              <a:t>Insert date</a:t>
            </a:r>
          </a:p>
        </p:txBody>
      </p:sp>
      <p:pic>
        <p:nvPicPr>
          <p:cNvPr id="17" name="Picture 16" descr="Icon&#10;&#10;Description automatically generated with low confidence">
            <a:extLst>
              <a:ext uri="{FF2B5EF4-FFF2-40B4-BE49-F238E27FC236}">
                <a16:creationId xmlns:a16="http://schemas.microsoft.com/office/drawing/2014/main" id="{45AB0527-40F9-0B4A-9E3E-046B4A23315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7483" y="6437376"/>
            <a:ext cx="647317" cy="208999"/>
          </a:xfrm>
          <a:prstGeom prst="rect">
            <a:avLst/>
          </a:prstGeom>
        </p:spPr>
      </p:pic>
      <p:sp>
        <p:nvSpPr>
          <p:cNvPr id="16" name="Footer Placeholder 3">
            <a:extLst>
              <a:ext uri="{FF2B5EF4-FFF2-40B4-BE49-F238E27FC236}">
                <a16:creationId xmlns:a16="http://schemas.microsoft.com/office/drawing/2014/main" id="{23E15D29-58FF-4F82-91BF-35D4EDB597E0}"/>
              </a:ext>
            </a:extLst>
          </p:cNvPr>
          <p:cNvSpPr>
            <a:spLocks noGrp="1"/>
          </p:cNvSpPr>
          <p:nvPr>
            <p:ph type="ftr" sz="quarter" idx="10"/>
          </p:nvPr>
        </p:nvSpPr>
        <p:spPr>
          <a:xfrm>
            <a:off x="457199" y="6519672"/>
            <a:ext cx="2926080" cy="91440"/>
          </a:xfrm>
        </p:spPr>
        <p:txBody>
          <a:bodyPr anchor="t" anchorCtr="0"/>
          <a:lstStyle>
            <a:lvl1pPr>
              <a:defRPr b="0" i="0"/>
            </a:lvl1pPr>
          </a:lstStyle>
          <a:p>
            <a:r>
              <a:rPr lang="en-US" dirty="0"/>
              <a:t>© 2022 WTW. All rights reserved. </a:t>
            </a:r>
          </a:p>
        </p:txBody>
      </p:sp>
      <p:cxnSp>
        <p:nvCxnSpPr>
          <p:cNvPr id="8" name="Straight Connector 7">
            <a:extLst>
              <a:ext uri="{FF2B5EF4-FFF2-40B4-BE49-F238E27FC236}">
                <a16:creationId xmlns:a16="http://schemas.microsoft.com/office/drawing/2014/main" id="{68BD69C2-429A-47BF-AFC1-919C4469AC6B}"/>
              </a:ext>
            </a:extLst>
          </p:cNvPr>
          <p:cNvCxnSpPr/>
          <p:nvPr userDrawn="1"/>
        </p:nvCxnSpPr>
        <p:spPr>
          <a:xfrm>
            <a:off x="10738017" y="6335876"/>
            <a:ext cx="0" cy="3673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Picture Placeholder 19">
            <a:extLst>
              <a:ext uri="{FF2B5EF4-FFF2-40B4-BE49-F238E27FC236}">
                <a16:creationId xmlns:a16="http://schemas.microsoft.com/office/drawing/2014/main" id="{57EBCDC8-3858-4B96-BABB-58AE637B4076}"/>
              </a:ext>
            </a:extLst>
          </p:cNvPr>
          <p:cNvSpPr>
            <a:spLocks noGrp="1"/>
          </p:cNvSpPr>
          <p:nvPr>
            <p:ph type="pic" sz="quarter" idx="14" hasCustomPrompt="1"/>
          </p:nvPr>
        </p:nvSpPr>
        <p:spPr>
          <a:xfrm>
            <a:off x="8049554" y="6368931"/>
            <a:ext cx="2466975" cy="390196"/>
          </a:xfrm>
        </p:spPr>
        <p:txBody>
          <a:bodyPr anchor="ctr" anchorCtr="0"/>
          <a:lstStyle>
            <a:lvl1pPr algn="ctr">
              <a:defRPr sz="1200"/>
            </a:lvl1pPr>
          </a:lstStyle>
          <a:p>
            <a:r>
              <a:rPr lang="en-US" dirty="0"/>
              <a:t>Click to insert cobrand logo</a:t>
            </a:r>
          </a:p>
        </p:txBody>
      </p:sp>
      <p:sp>
        <p:nvSpPr>
          <p:cNvPr id="10" name="Text Placeholder 21">
            <a:extLst>
              <a:ext uri="{FF2B5EF4-FFF2-40B4-BE49-F238E27FC236}">
                <a16:creationId xmlns:a16="http://schemas.microsoft.com/office/drawing/2014/main" id="{65017B0A-1BF2-7544-8D8E-80FDB6E0FA69}"/>
              </a:ext>
            </a:extLst>
          </p:cNvPr>
          <p:cNvSpPr>
            <a:spLocks noGrp="1"/>
          </p:cNvSpPr>
          <p:nvPr>
            <p:ph type="body" sz="quarter" idx="15" hasCustomPrompt="1"/>
          </p:nvPr>
        </p:nvSpPr>
        <p:spPr>
          <a:xfrm>
            <a:off x="457200" y="3358327"/>
            <a:ext cx="5638800" cy="513010"/>
          </a:xfrm>
        </p:spPr>
        <p:txBody>
          <a:bodyPr rIns="228600" anchor="b" anchorCtr="0"/>
          <a:lstStyle>
            <a:lvl1pPr>
              <a:lnSpc>
                <a:spcPct val="100000"/>
              </a:lnSpc>
              <a:spcAft>
                <a:spcPts val="0"/>
              </a:spcAft>
              <a:defRPr sz="1800" b="0" i="0" baseline="0">
                <a:solidFill>
                  <a:schemeClr val="tx2"/>
                </a:solidFill>
              </a:defRPr>
            </a:lvl1pPr>
            <a:lvl2pPr>
              <a:lnSpc>
                <a:spcPct val="100000"/>
              </a:lnSpc>
              <a:defRPr sz="1800" b="0">
                <a:latin typeface="+mn-lt"/>
              </a:defRPr>
            </a:lvl2pPr>
            <a:lvl3pPr marL="0" indent="0">
              <a:buFontTx/>
              <a:buNone/>
              <a:defRPr sz="1800">
                <a:solidFill>
                  <a:schemeClr val="tx2"/>
                </a:solidFill>
              </a:defRPr>
            </a:lvl3pPr>
            <a:lvl4pPr marL="0" indent="0">
              <a:buFontTx/>
              <a:buNone/>
              <a:defRPr sz="1800">
                <a:solidFill>
                  <a:schemeClr val="tx2"/>
                </a:solidFill>
              </a:defRPr>
            </a:lvl4pPr>
            <a:lvl5pPr marL="0" indent="0">
              <a:buFontTx/>
              <a:buNone/>
              <a:defRPr sz="1800">
                <a:solidFill>
                  <a:schemeClr val="tx2"/>
                </a:solidFill>
              </a:defRPr>
            </a:lvl5pPr>
            <a:lvl6pPr marL="0" indent="0">
              <a:buFontTx/>
              <a:buNone/>
              <a:defRPr sz="1800">
                <a:solidFill>
                  <a:schemeClr val="tx2"/>
                </a:solidFill>
              </a:defRPr>
            </a:lvl6pPr>
            <a:lvl7pPr marL="0" indent="0">
              <a:buFontTx/>
              <a:buNone/>
              <a:defRPr sz="1800">
                <a:solidFill>
                  <a:schemeClr val="tx2"/>
                </a:solidFill>
              </a:defRPr>
            </a:lvl7pPr>
            <a:lvl8pPr marL="0" indent="0">
              <a:buFontTx/>
              <a:buNone/>
              <a:defRPr sz="1800">
                <a:solidFill>
                  <a:schemeClr val="tx2"/>
                </a:solidFill>
              </a:defRPr>
            </a:lvl8pPr>
            <a:lvl9pPr marL="0" indent="0">
              <a:buFontTx/>
              <a:buNone/>
              <a:defRPr sz="1800">
                <a:solidFill>
                  <a:schemeClr val="tx2"/>
                </a:solidFill>
              </a:defRPr>
            </a:lvl9pPr>
          </a:lstStyle>
          <a:p>
            <a:pPr lvl="0"/>
            <a:r>
              <a:rPr lang="en-US" dirty="0"/>
              <a:t>Click to add subhead</a:t>
            </a:r>
          </a:p>
        </p:txBody>
      </p:sp>
      <p:sp>
        <p:nvSpPr>
          <p:cNvPr id="11" name="Text Placeholder 25">
            <a:extLst>
              <a:ext uri="{FF2B5EF4-FFF2-40B4-BE49-F238E27FC236}">
                <a16:creationId xmlns:a16="http://schemas.microsoft.com/office/drawing/2014/main" id="{098F6F85-2E8A-0144-876D-44B90EAD08B7}"/>
              </a:ext>
            </a:extLst>
          </p:cNvPr>
          <p:cNvSpPr>
            <a:spLocks noGrp="1"/>
          </p:cNvSpPr>
          <p:nvPr>
            <p:ph type="body" sz="quarter" idx="17" hasCustomPrompt="1"/>
          </p:nvPr>
        </p:nvSpPr>
        <p:spPr>
          <a:xfrm>
            <a:off x="457200" y="3871337"/>
            <a:ext cx="5638800" cy="402123"/>
          </a:xfrm>
        </p:spPr>
        <p:txBody>
          <a:bodyPr rIns="228600"/>
          <a:lstStyle>
            <a:lvl1pPr>
              <a:lnSpc>
                <a:spcPct val="100000"/>
              </a:lnSpc>
              <a:spcAft>
                <a:spcPts val="0"/>
              </a:spcAft>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dirty="0"/>
              <a:t>Click to add text</a:t>
            </a:r>
          </a:p>
        </p:txBody>
      </p:sp>
    </p:spTree>
    <p:extLst>
      <p:ext uri="{BB962C8B-B14F-4D97-AF65-F5344CB8AC3E}">
        <p14:creationId xmlns:p14="http://schemas.microsoft.com/office/powerpoint/2010/main" val="3427082864"/>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6015C-CA5E-ACB4-8966-D1D3D5A18DCE}"/>
              </a:ext>
            </a:extLst>
          </p:cNvPr>
          <p:cNvSpPr>
            <a:spLocks noGrp="1"/>
          </p:cNvSpPr>
          <p:nvPr>
            <p:ph type="title" hasCustomPrompt="1"/>
          </p:nvPr>
        </p:nvSpPr>
        <p:spPr/>
        <p:txBody>
          <a:bodyPr/>
          <a:lstStyle>
            <a:lvl1pPr algn="ctr">
              <a:defRPr>
                <a:solidFill>
                  <a:schemeClr val="bg2"/>
                </a:solidFill>
              </a:defRPr>
            </a:lvl1pPr>
          </a:lstStyle>
          <a:p>
            <a:r>
              <a:rPr lang="en-US" dirty="0"/>
              <a:t>Slide Title</a:t>
            </a:r>
          </a:p>
        </p:txBody>
      </p:sp>
      <p:sp>
        <p:nvSpPr>
          <p:cNvPr id="3" name="Content Placeholder 2">
            <a:extLst>
              <a:ext uri="{FF2B5EF4-FFF2-40B4-BE49-F238E27FC236}">
                <a16:creationId xmlns:a16="http://schemas.microsoft.com/office/drawing/2014/main" id="{28A17923-AA2F-E467-AE96-E70E2F8FB825}"/>
              </a:ext>
            </a:extLst>
          </p:cNvPr>
          <p:cNvSpPr>
            <a:spLocks noGrp="1"/>
          </p:cNvSpPr>
          <p:nvPr>
            <p:ph sz="half" idx="1"/>
          </p:nvPr>
        </p:nvSpPr>
        <p:spPr>
          <a:xfrm>
            <a:off x="838200" y="1826684"/>
            <a:ext cx="5156200" cy="43497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EF74B18-5ECB-3F11-D215-EF6493896076}"/>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5CA2446E-A266-FE84-6F5C-66D71174A762}"/>
              </a:ext>
            </a:extLst>
          </p:cNvPr>
          <p:cNvSpPr>
            <a:spLocks noGrp="1"/>
          </p:cNvSpPr>
          <p:nvPr>
            <p:ph type="ftr" sz="quarter" idx="11"/>
          </p:nvPr>
        </p:nvSpPr>
        <p:spPr/>
        <p:txBody>
          <a:bodyPr/>
          <a:lstStyle/>
          <a:p>
            <a:r>
              <a:rPr lang="en-US" dirty="0"/>
              <a:t>Reference</a:t>
            </a:r>
          </a:p>
        </p:txBody>
      </p:sp>
      <p:sp>
        <p:nvSpPr>
          <p:cNvPr id="8" name="Rectangle 7">
            <a:extLst>
              <a:ext uri="{FF2B5EF4-FFF2-40B4-BE49-F238E27FC236}">
                <a16:creationId xmlns:a16="http://schemas.microsoft.com/office/drawing/2014/main" id="{FF963784-8A39-B775-705B-AB9F49B42D68}"/>
              </a:ext>
            </a:extLst>
          </p:cNvPr>
          <p:cNvSpPr/>
          <p:nvPr userDrawn="1"/>
        </p:nvSpPr>
        <p:spPr>
          <a:xfrm>
            <a:off x="0" y="6492240"/>
            <a:ext cx="12192000" cy="3657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4153867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7F982AE-B441-5D47-8FE2-7C216AC85070}"/>
              </a:ext>
            </a:extLst>
          </p:cNvPr>
          <p:cNvSpPr>
            <a:spLocks noGrp="1"/>
          </p:cNvSpPr>
          <p:nvPr>
            <p:ph type="title"/>
          </p:nvPr>
        </p:nvSpPr>
        <p:spPr>
          <a:xfrm>
            <a:off x="6096001" y="2400300"/>
            <a:ext cx="6096000" cy="2008413"/>
          </a:xfrm>
          <a:solidFill>
            <a:schemeClr val="bg1"/>
          </a:solidFill>
        </p:spPr>
        <p:txBody>
          <a:bodyPr lIns="548640" tIns="365760" rIns="457200" anchor="t" anchorCtr="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0FFB67F0-0847-1848-930D-EA4EFB3E2860}"/>
              </a:ext>
            </a:extLst>
          </p:cNvPr>
          <p:cNvSpPr>
            <a:spLocks noGrp="1"/>
          </p:cNvSpPr>
          <p:nvPr>
            <p:ph type="ftr" sz="quarter" idx="10"/>
          </p:nvPr>
        </p:nvSpPr>
        <p:spPr>
          <a:xfrm>
            <a:off x="457199" y="6519672"/>
            <a:ext cx="6035040" cy="91440"/>
          </a:xfrm>
        </p:spPr>
        <p:txBody>
          <a:bodyPr anchor="t" anchorCtr="0"/>
          <a:lstStyle>
            <a:lvl1pPr>
              <a:defRPr b="0" i="0"/>
            </a:lvl1pPr>
          </a:lstStyle>
          <a:p>
            <a:r>
              <a:rPr lang="en-US" dirty="0"/>
              <a:t>© 2022 WTW. All rights reserved. Proprietary and Confidential. For WTW and WTW client use only. Not suitable for unintended purpose or use by unauthorized recipient.</a:t>
            </a:r>
          </a:p>
        </p:txBody>
      </p:sp>
      <p:sp>
        <p:nvSpPr>
          <p:cNvPr id="9" name="Text Placeholder 25">
            <a:extLst>
              <a:ext uri="{FF2B5EF4-FFF2-40B4-BE49-F238E27FC236}">
                <a16:creationId xmlns:a16="http://schemas.microsoft.com/office/drawing/2014/main" id="{423B3AC3-FF6A-7E40-8C74-6C527274E56C}"/>
              </a:ext>
            </a:extLst>
          </p:cNvPr>
          <p:cNvSpPr>
            <a:spLocks noGrp="1"/>
          </p:cNvSpPr>
          <p:nvPr>
            <p:ph type="body" sz="quarter" idx="17" hasCustomPrompt="1"/>
          </p:nvPr>
        </p:nvSpPr>
        <p:spPr>
          <a:xfrm>
            <a:off x="6096001" y="3871337"/>
            <a:ext cx="5634038" cy="402123"/>
          </a:xfrm>
        </p:spPr>
        <p:txBody>
          <a:bodyPr lIns="548640" tIns="0" rIns="228600"/>
          <a:lstStyle>
            <a:lvl1pPr>
              <a:lnSpc>
                <a:spcPct val="100000"/>
              </a:lnSpc>
              <a:spcAft>
                <a:spcPts val="0"/>
              </a:spcAft>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dirty="0"/>
              <a:t>Click to add subhead</a:t>
            </a:r>
          </a:p>
        </p:txBody>
      </p:sp>
      <p:pic>
        <p:nvPicPr>
          <p:cNvPr id="10" name="Picture 9" descr="Icon&#10;&#10;Description automatically generated with low confidence">
            <a:extLst>
              <a:ext uri="{FF2B5EF4-FFF2-40B4-BE49-F238E27FC236}">
                <a16:creationId xmlns:a16="http://schemas.microsoft.com/office/drawing/2014/main" id="{14EF8B42-EA86-E84A-AB99-6D91A9C3FF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5600" y="6437376"/>
            <a:ext cx="647317" cy="208999"/>
          </a:xfrm>
          <a:prstGeom prst="rect">
            <a:avLst/>
          </a:prstGeom>
        </p:spPr>
      </p:pic>
      <p:sp>
        <p:nvSpPr>
          <p:cNvPr id="2" name="Slide Number Placeholder 1">
            <a:extLst>
              <a:ext uri="{FF2B5EF4-FFF2-40B4-BE49-F238E27FC236}">
                <a16:creationId xmlns:a16="http://schemas.microsoft.com/office/drawing/2014/main" id="{EDA2F4BF-5814-104F-9DEA-62BEC9541555}"/>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dirty="0"/>
          </a:p>
        </p:txBody>
      </p:sp>
    </p:spTree>
    <p:extLst>
      <p:ext uri="{BB962C8B-B14F-4D97-AF65-F5344CB8AC3E}">
        <p14:creationId xmlns:p14="http://schemas.microsoft.com/office/powerpoint/2010/main" val="3024853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9BD8A29-F801-834C-976D-445C53A4E3A7}"/>
              </a:ext>
            </a:extLst>
          </p:cNvPr>
          <p:cNvSpPr>
            <a:spLocks noGrp="1"/>
          </p:cNvSpPr>
          <p:nvPr>
            <p:ph type="title"/>
          </p:nvPr>
        </p:nvSpPr>
        <p:spPr>
          <a:xfrm>
            <a:off x="6096001" y="2400300"/>
            <a:ext cx="6096000" cy="2008413"/>
          </a:xfrm>
          <a:solidFill>
            <a:schemeClr val="bg1"/>
          </a:solidFill>
        </p:spPr>
        <p:txBody>
          <a:bodyPr lIns="548640" tIns="365760" rIns="457200" anchor="t" anchorCtr="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14" name="Text Placeholder 25">
            <a:extLst>
              <a:ext uri="{FF2B5EF4-FFF2-40B4-BE49-F238E27FC236}">
                <a16:creationId xmlns:a16="http://schemas.microsoft.com/office/drawing/2014/main" id="{BC1B8032-6B47-C340-A4F0-666294D2CDA9}"/>
              </a:ext>
            </a:extLst>
          </p:cNvPr>
          <p:cNvSpPr>
            <a:spLocks noGrp="1"/>
          </p:cNvSpPr>
          <p:nvPr>
            <p:ph type="body" sz="quarter" idx="17" hasCustomPrompt="1"/>
          </p:nvPr>
        </p:nvSpPr>
        <p:spPr>
          <a:xfrm>
            <a:off x="6096001" y="3871337"/>
            <a:ext cx="5634038" cy="402123"/>
          </a:xfrm>
        </p:spPr>
        <p:txBody>
          <a:bodyPr lIns="548640" tIns="0" rIns="228600"/>
          <a:lstStyle>
            <a:lvl1pPr>
              <a:lnSpc>
                <a:spcPct val="100000"/>
              </a:lnSpc>
              <a:spcAft>
                <a:spcPts val="0"/>
              </a:spcAft>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dirty="0"/>
              <a:t>Click to add subhead</a:t>
            </a:r>
          </a:p>
        </p:txBody>
      </p:sp>
      <p:sp>
        <p:nvSpPr>
          <p:cNvPr id="10" name="Footer Placeholder 3">
            <a:extLst>
              <a:ext uri="{FF2B5EF4-FFF2-40B4-BE49-F238E27FC236}">
                <a16:creationId xmlns:a16="http://schemas.microsoft.com/office/drawing/2014/main" id="{8BCA2D36-5F39-4200-B1AF-88384473FBB4}"/>
              </a:ext>
            </a:extLst>
          </p:cNvPr>
          <p:cNvSpPr>
            <a:spLocks noGrp="1"/>
          </p:cNvSpPr>
          <p:nvPr>
            <p:ph type="ftr" sz="quarter" idx="10"/>
          </p:nvPr>
        </p:nvSpPr>
        <p:spPr>
          <a:xfrm>
            <a:off x="457199" y="6519672"/>
            <a:ext cx="6035040" cy="91440"/>
          </a:xfrm>
        </p:spPr>
        <p:txBody>
          <a:bodyPr anchor="t" anchorCtr="0"/>
          <a:lstStyle>
            <a:lvl1pPr>
              <a:defRPr b="0" i="0"/>
            </a:lvl1pPr>
          </a:lstStyle>
          <a:p>
            <a:r>
              <a:rPr lang="en-US" dirty="0"/>
              <a:t>© 2022 WTW. All rights reserved. Proprietary and Confidential. For WTW and WTW client use only. Not suitable for unintended purpose or use by unauthorized recipient.</a:t>
            </a:r>
          </a:p>
        </p:txBody>
      </p:sp>
      <p:pic>
        <p:nvPicPr>
          <p:cNvPr id="11" name="Picture 10" descr="Icon&#10;&#10;Description automatically generated with low confidence">
            <a:extLst>
              <a:ext uri="{FF2B5EF4-FFF2-40B4-BE49-F238E27FC236}">
                <a16:creationId xmlns:a16="http://schemas.microsoft.com/office/drawing/2014/main" id="{8A95A3BB-CDCD-4991-95FF-406BF6319A3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5600" y="6433073"/>
            <a:ext cx="647317" cy="208999"/>
          </a:xfrm>
          <a:prstGeom prst="rect">
            <a:avLst/>
          </a:prstGeom>
        </p:spPr>
      </p:pic>
      <p:sp>
        <p:nvSpPr>
          <p:cNvPr id="12" name="Slide Number Placeholder 1">
            <a:extLst>
              <a:ext uri="{FF2B5EF4-FFF2-40B4-BE49-F238E27FC236}">
                <a16:creationId xmlns:a16="http://schemas.microsoft.com/office/drawing/2014/main" id="{FDEA1566-50F6-46E5-8265-0D28DD4A1B07}"/>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dirty="0"/>
          </a:p>
        </p:txBody>
      </p:sp>
    </p:spTree>
    <p:extLst>
      <p:ext uri="{BB962C8B-B14F-4D97-AF65-F5344CB8AC3E}">
        <p14:creationId xmlns:p14="http://schemas.microsoft.com/office/powerpoint/2010/main" val="883725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B30AC8C-EF8E-CD46-8284-1B651F54EE0D}"/>
              </a:ext>
            </a:extLst>
          </p:cNvPr>
          <p:cNvSpPr>
            <a:spLocks noGrp="1"/>
          </p:cNvSpPr>
          <p:nvPr>
            <p:ph type="title"/>
          </p:nvPr>
        </p:nvSpPr>
        <p:spPr>
          <a:xfrm>
            <a:off x="6096001" y="2400300"/>
            <a:ext cx="6096000" cy="2008413"/>
          </a:xfrm>
          <a:solidFill>
            <a:schemeClr val="bg1"/>
          </a:solidFill>
        </p:spPr>
        <p:txBody>
          <a:bodyPr lIns="548640" tIns="365760" rIns="457200" anchor="t" anchorCtr="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12" name="Text Placeholder 25">
            <a:extLst>
              <a:ext uri="{FF2B5EF4-FFF2-40B4-BE49-F238E27FC236}">
                <a16:creationId xmlns:a16="http://schemas.microsoft.com/office/drawing/2014/main" id="{6526D69D-030F-FC41-9F85-310383FB0647}"/>
              </a:ext>
            </a:extLst>
          </p:cNvPr>
          <p:cNvSpPr>
            <a:spLocks noGrp="1"/>
          </p:cNvSpPr>
          <p:nvPr>
            <p:ph type="body" sz="quarter" idx="17" hasCustomPrompt="1"/>
          </p:nvPr>
        </p:nvSpPr>
        <p:spPr>
          <a:xfrm>
            <a:off x="6096001" y="3871337"/>
            <a:ext cx="5634038" cy="402123"/>
          </a:xfrm>
        </p:spPr>
        <p:txBody>
          <a:bodyPr lIns="548640" tIns="0" rIns="228600"/>
          <a:lstStyle>
            <a:lvl1pPr>
              <a:lnSpc>
                <a:spcPct val="100000"/>
              </a:lnSpc>
              <a:spcAft>
                <a:spcPts val="0"/>
              </a:spcAft>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dirty="0"/>
              <a:t>Click to add subhead</a:t>
            </a:r>
          </a:p>
        </p:txBody>
      </p:sp>
      <p:sp>
        <p:nvSpPr>
          <p:cNvPr id="10" name="Footer Placeholder 3">
            <a:extLst>
              <a:ext uri="{FF2B5EF4-FFF2-40B4-BE49-F238E27FC236}">
                <a16:creationId xmlns:a16="http://schemas.microsoft.com/office/drawing/2014/main" id="{5F5679A1-7D15-4E49-A061-15E818D318D7}"/>
              </a:ext>
            </a:extLst>
          </p:cNvPr>
          <p:cNvSpPr>
            <a:spLocks noGrp="1"/>
          </p:cNvSpPr>
          <p:nvPr>
            <p:ph type="ftr" sz="quarter" idx="10"/>
          </p:nvPr>
        </p:nvSpPr>
        <p:spPr>
          <a:xfrm>
            <a:off x="457199" y="6519672"/>
            <a:ext cx="6035040" cy="91440"/>
          </a:xfrm>
        </p:spPr>
        <p:txBody>
          <a:bodyPr anchor="t" anchorCtr="0"/>
          <a:lstStyle>
            <a:lvl1pPr>
              <a:defRPr b="0" i="0"/>
            </a:lvl1pPr>
          </a:lstStyle>
          <a:p>
            <a:r>
              <a:rPr lang="en-US" dirty="0"/>
              <a:t>© 2022 WTW. All rights reserved. Proprietary and Confidential. For WTW and WTW client use only. Not suitable for unintended purpose or use by unauthorized recipient.</a:t>
            </a:r>
          </a:p>
        </p:txBody>
      </p:sp>
      <p:pic>
        <p:nvPicPr>
          <p:cNvPr id="13" name="Picture 12" descr="Icon&#10;&#10;Description automatically generated with low confidence">
            <a:extLst>
              <a:ext uri="{FF2B5EF4-FFF2-40B4-BE49-F238E27FC236}">
                <a16:creationId xmlns:a16="http://schemas.microsoft.com/office/drawing/2014/main" id="{EA2584FF-D46F-45F7-B82A-CE42BD4184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5600" y="6433073"/>
            <a:ext cx="647317" cy="208999"/>
          </a:xfrm>
          <a:prstGeom prst="rect">
            <a:avLst/>
          </a:prstGeom>
        </p:spPr>
      </p:pic>
      <p:sp>
        <p:nvSpPr>
          <p:cNvPr id="14" name="Slide Number Placeholder 1">
            <a:extLst>
              <a:ext uri="{FF2B5EF4-FFF2-40B4-BE49-F238E27FC236}">
                <a16:creationId xmlns:a16="http://schemas.microsoft.com/office/drawing/2014/main" id="{FE44C43D-DB44-4411-BDB9-A4C2C7084B51}"/>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dirty="0"/>
          </a:p>
        </p:txBody>
      </p:sp>
    </p:spTree>
    <p:extLst>
      <p:ext uri="{BB962C8B-B14F-4D97-AF65-F5344CB8AC3E}">
        <p14:creationId xmlns:p14="http://schemas.microsoft.com/office/powerpoint/2010/main" val="364746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_4_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5BEADA9-8B0A-E647-BE4B-A60A9933BF45}"/>
              </a:ext>
            </a:extLst>
          </p:cNvPr>
          <p:cNvSpPr>
            <a:spLocks noGrp="1"/>
          </p:cNvSpPr>
          <p:nvPr>
            <p:ph type="title"/>
          </p:nvPr>
        </p:nvSpPr>
        <p:spPr>
          <a:xfrm>
            <a:off x="465137" y="2743199"/>
            <a:ext cx="5421313" cy="1128137"/>
          </a:xfrm>
        </p:spPr>
        <p:txBody>
          <a:bodyPr lIns="0" rIns="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10" name="Text Placeholder 25">
            <a:extLst>
              <a:ext uri="{FF2B5EF4-FFF2-40B4-BE49-F238E27FC236}">
                <a16:creationId xmlns:a16="http://schemas.microsoft.com/office/drawing/2014/main" id="{17B4EE0A-0572-284B-BEDD-5BB727575BBC}"/>
              </a:ext>
            </a:extLst>
          </p:cNvPr>
          <p:cNvSpPr>
            <a:spLocks noGrp="1"/>
          </p:cNvSpPr>
          <p:nvPr>
            <p:ph type="body" sz="quarter" idx="17" hasCustomPrompt="1"/>
          </p:nvPr>
        </p:nvSpPr>
        <p:spPr>
          <a:xfrm>
            <a:off x="465138" y="3871337"/>
            <a:ext cx="5421312" cy="402123"/>
          </a:xfrm>
        </p:spPr>
        <p:txBody>
          <a:bodyPr lIns="0" tIns="0" rIns="0"/>
          <a:lstStyle>
            <a:lvl1pPr>
              <a:lnSpc>
                <a:spcPct val="100000"/>
              </a:lnSpc>
              <a:spcAft>
                <a:spcPts val="0"/>
              </a:spcAft>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dirty="0"/>
              <a:t>Click to add subhead</a:t>
            </a:r>
          </a:p>
        </p:txBody>
      </p:sp>
      <p:sp>
        <p:nvSpPr>
          <p:cNvPr id="17" name="Picture Placeholder 16">
            <a:extLst>
              <a:ext uri="{FF2B5EF4-FFF2-40B4-BE49-F238E27FC236}">
                <a16:creationId xmlns:a16="http://schemas.microsoft.com/office/drawing/2014/main" id="{9A498C93-75EB-BF49-80B2-F6431B76E650}"/>
              </a:ext>
            </a:extLst>
          </p:cNvPr>
          <p:cNvSpPr>
            <a:spLocks noGrp="1"/>
          </p:cNvSpPr>
          <p:nvPr>
            <p:ph type="pic" sz="quarter" idx="18" hasCustomPrompt="1"/>
          </p:nvPr>
        </p:nvSpPr>
        <p:spPr>
          <a:xfrm>
            <a:off x="465138" y="457200"/>
            <a:ext cx="11269662" cy="5829300"/>
          </a:xfrm>
          <a:custGeom>
            <a:avLst/>
            <a:gdLst>
              <a:gd name="connsiteX0" fmla="*/ 0 w 11269662"/>
              <a:gd name="connsiteY0" fmla="*/ 0 h 5829300"/>
              <a:gd name="connsiteX1" fmla="*/ 11269662 w 11269662"/>
              <a:gd name="connsiteY1" fmla="*/ 0 h 5829300"/>
              <a:gd name="connsiteX2" fmla="*/ 11269662 w 11269662"/>
              <a:gd name="connsiteY2" fmla="*/ 5829300 h 5829300"/>
              <a:gd name="connsiteX3" fmla="*/ 0 w 11269662"/>
              <a:gd name="connsiteY3" fmla="*/ 5829300 h 5829300"/>
              <a:gd name="connsiteX4" fmla="*/ 0 w 11269662"/>
              <a:gd name="connsiteY4" fmla="*/ 3962400 h 5829300"/>
              <a:gd name="connsiteX5" fmla="*/ 5516562 w 11269662"/>
              <a:gd name="connsiteY5" fmla="*/ 3962400 h 5829300"/>
              <a:gd name="connsiteX6" fmla="*/ 5516562 w 11269662"/>
              <a:gd name="connsiteY6" fmla="*/ 1943699 h 5829300"/>
              <a:gd name="connsiteX7" fmla="*/ 0 w 11269662"/>
              <a:gd name="connsiteY7" fmla="*/ 1943699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69662" h="5829300">
                <a:moveTo>
                  <a:pt x="0" y="0"/>
                </a:moveTo>
                <a:lnTo>
                  <a:pt x="11269662" y="0"/>
                </a:lnTo>
                <a:lnTo>
                  <a:pt x="11269662" y="5829300"/>
                </a:lnTo>
                <a:lnTo>
                  <a:pt x="0" y="5829300"/>
                </a:lnTo>
                <a:lnTo>
                  <a:pt x="0" y="3962400"/>
                </a:lnTo>
                <a:lnTo>
                  <a:pt x="5516562" y="3962400"/>
                </a:lnTo>
                <a:lnTo>
                  <a:pt x="5516562" y="1943699"/>
                </a:lnTo>
                <a:lnTo>
                  <a:pt x="0" y="1943699"/>
                </a:lnTo>
                <a:close/>
              </a:path>
            </a:pathLst>
          </a:custGeom>
          <a:solidFill>
            <a:schemeClr val="bg1">
              <a:lumMod val="75000"/>
            </a:schemeClr>
          </a:solidFill>
        </p:spPr>
        <p:txBody>
          <a:bodyPr wrap="square" tIns="2743200" rIns="4297680">
            <a:noAutofit/>
          </a:bodyPr>
          <a:lstStyle>
            <a:lvl1pPr algn="r">
              <a:defRPr b="0" i="0"/>
            </a:lvl1pPr>
          </a:lstStyle>
          <a:p>
            <a:r>
              <a:rPr lang="en-US" dirty="0"/>
              <a:t>Insert Pic</a:t>
            </a:r>
          </a:p>
        </p:txBody>
      </p:sp>
      <p:sp>
        <p:nvSpPr>
          <p:cNvPr id="12" name="Footer Placeholder 3">
            <a:extLst>
              <a:ext uri="{FF2B5EF4-FFF2-40B4-BE49-F238E27FC236}">
                <a16:creationId xmlns:a16="http://schemas.microsoft.com/office/drawing/2014/main" id="{82A6C2D7-0073-40E2-86B9-E6A44546679E}"/>
              </a:ext>
            </a:extLst>
          </p:cNvPr>
          <p:cNvSpPr>
            <a:spLocks noGrp="1"/>
          </p:cNvSpPr>
          <p:nvPr>
            <p:ph type="ftr" sz="quarter" idx="10"/>
          </p:nvPr>
        </p:nvSpPr>
        <p:spPr>
          <a:xfrm>
            <a:off x="457199" y="6519672"/>
            <a:ext cx="6035040" cy="91440"/>
          </a:xfrm>
        </p:spPr>
        <p:txBody>
          <a:bodyPr anchor="t" anchorCtr="0"/>
          <a:lstStyle>
            <a:lvl1pPr>
              <a:defRPr b="0" i="0"/>
            </a:lvl1pPr>
          </a:lstStyle>
          <a:p>
            <a:r>
              <a:rPr lang="en-US" dirty="0"/>
              <a:t>© 2022 WTW. All rights reserved. Proprietary and Confidential. For WTW and WTW client use only. Not suitable for unintended purpose or use by unauthorized recipient.</a:t>
            </a:r>
          </a:p>
        </p:txBody>
      </p:sp>
      <p:pic>
        <p:nvPicPr>
          <p:cNvPr id="14" name="Picture 13" descr="Icon&#10;&#10;Description automatically generated with low confidence">
            <a:extLst>
              <a:ext uri="{FF2B5EF4-FFF2-40B4-BE49-F238E27FC236}">
                <a16:creationId xmlns:a16="http://schemas.microsoft.com/office/drawing/2014/main" id="{04EBF1F0-2701-43DF-A3C4-DF3A356079D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5600" y="6433073"/>
            <a:ext cx="647317" cy="208999"/>
          </a:xfrm>
          <a:prstGeom prst="rect">
            <a:avLst/>
          </a:prstGeom>
        </p:spPr>
      </p:pic>
      <p:sp>
        <p:nvSpPr>
          <p:cNvPr id="15" name="Slide Number Placeholder 1">
            <a:extLst>
              <a:ext uri="{FF2B5EF4-FFF2-40B4-BE49-F238E27FC236}">
                <a16:creationId xmlns:a16="http://schemas.microsoft.com/office/drawing/2014/main" id="{94D1E600-447F-4CCE-ABE9-DF9703B6F18E}"/>
              </a:ext>
            </a:extLst>
          </p:cNvPr>
          <p:cNvSpPr>
            <a:spLocks noGrp="1"/>
          </p:cNvSpPr>
          <p:nvPr>
            <p:ph type="sldNum" sz="quarter" idx="19"/>
          </p:nvPr>
        </p:nvSpPr>
        <p:spPr>
          <a:xfrm>
            <a:off x="11427675" y="6437376"/>
            <a:ext cx="306387" cy="208758"/>
          </a:xfrm>
        </p:spPr>
        <p:txBody>
          <a:bodyPr/>
          <a:lstStyle/>
          <a:p>
            <a:fld id="{63DCA5C9-2E11-4C67-86EB-AE1DE127DC64}" type="slidenum">
              <a:rPr lang="en-US" smtClean="0"/>
              <a:pPr/>
              <a:t>‹#›</a:t>
            </a:fld>
            <a:endParaRPr lang="en-US" dirty="0"/>
          </a:p>
        </p:txBody>
      </p:sp>
    </p:spTree>
    <p:extLst>
      <p:ext uri="{BB962C8B-B14F-4D97-AF65-F5344CB8AC3E}">
        <p14:creationId xmlns:p14="http://schemas.microsoft.com/office/powerpoint/2010/main" val="3676937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3A17733-62EA-6940-A350-A58D7D15F1FB}"/>
              </a:ext>
            </a:extLst>
          </p:cNvPr>
          <p:cNvSpPr>
            <a:spLocks noGrp="1"/>
          </p:cNvSpPr>
          <p:nvPr>
            <p:ph type="title"/>
          </p:nvPr>
        </p:nvSpPr>
        <p:spPr>
          <a:xfrm>
            <a:off x="457200" y="457200"/>
            <a:ext cx="7434262" cy="1371600"/>
          </a:xfrm>
        </p:spPr>
        <p:txBody>
          <a:bodyPr lIns="548640" tIns="429768" rIns="22860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9" name="Text Placeholder 25">
            <a:extLst>
              <a:ext uri="{FF2B5EF4-FFF2-40B4-BE49-F238E27FC236}">
                <a16:creationId xmlns:a16="http://schemas.microsoft.com/office/drawing/2014/main" id="{423B3AC3-FF6A-7E40-8C74-6C527274E56C}"/>
              </a:ext>
            </a:extLst>
          </p:cNvPr>
          <p:cNvSpPr>
            <a:spLocks noGrp="1"/>
          </p:cNvSpPr>
          <p:nvPr>
            <p:ph type="body" sz="quarter" idx="17"/>
          </p:nvPr>
        </p:nvSpPr>
        <p:spPr>
          <a:xfrm>
            <a:off x="457200" y="1828801"/>
            <a:ext cx="10192352" cy="3436882"/>
          </a:xfrm>
        </p:spPr>
        <p:txBody>
          <a:bodyPr lIns="548640" tIns="228600" rIns="228600"/>
          <a:lstStyle>
            <a:lvl1pPr marL="548640" indent="-548640">
              <a:lnSpc>
                <a:spcPct val="100000"/>
              </a:lnSpc>
              <a:spcAft>
                <a:spcPts val="2500"/>
              </a:spcAft>
              <a:buClr>
                <a:schemeClr val="tx2"/>
              </a:buClr>
              <a:buSzPct val="200000"/>
              <a:buFont typeface="+mj-lt"/>
              <a:buAutoNum type="arabicPeriod"/>
              <a:defRPr sz="1600" b="0" i="0"/>
            </a:lvl1pPr>
            <a:lvl2pPr marL="548640" indent="-548640">
              <a:spcAft>
                <a:spcPts val="2500"/>
              </a:spcAft>
              <a:buClr>
                <a:schemeClr val="tx2"/>
              </a:buClr>
              <a:buSzPct val="200000"/>
              <a:buFont typeface="+mj-lt"/>
              <a:buAutoNum type="arabicPeriod"/>
              <a:defRPr b="0">
                <a:solidFill>
                  <a:schemeClr val="tx1"/>
                </a:solidFill>
                <a:latin typeface="+mn-lt"/>
              </a:defRPr>
            </a:lvl2pPr>
            <a:lvl3pPr marL="548640" indent="-548640">
              <a:spcAft>
                <a:spcPts val="2500"/>
              </a:spcAft>
              <a:buSzPct val="200000"/>
              <a:buFont typeface="+mj-lt"/>
              <a:buAutoNum type="arabicPeriod"/>
              <a:defRPr sz="1600">
                <a:solidFill>
                  <a:schemeClr val="tx1"/>
                </a:solidFill>
              </a:defRPr>
            </a:lvl3pPr>
            <a:lvl4pPr marL="548640" indent="-548640">
              <a:spcAft>
                <a:spcPts val="2500"/>
              </a:spcAft>
              <a:buSzPct val="200000"/>
              <a:buFont typeface="+mj-lt"/>
              <a:buAutoNum type="arabicPeriod"/>
              <a:defRPr sz="1600">
                <a:solidFill>
                  <a:schemeClr val="tx1"/>
                </a:solidFill>
              </a:defRPr>
            </a:lvl4pPr>
            <a:lvl5pPr marL="548640" indent="-548640">
              <a:spcAft>
                <a:spcPts val="2500"/>
              </a:spcAft>
              <a:buSzPct val="200000"/>
              <a:buFont typeface="+mj-lt"/>
              <a:buAutoNum type="arabicPeriod"/>
              <a:defRPr sz="1600">
                <a:solidFill>
                  <a:schemeClr val="tx1"/>
                </a:solidFill>
              </a:defRPr>
            </a:lvl5pPr>
            <a:lvl6pPr marL="548640" indent="-548640">
              <a:spcAft>
                <a:spcPts val="2500"/>
              </a:spcAft>
              <a:buSzPct val="200000"/>
              <a:buFont typeface="+mj-lt"/>
              <a:buAutoNum type="arabicPeriod"/>
              <a:defRPr sz="1600">
                <a:solidFill>
                  <a:schemeClr val="tx1"/>
                </a:solidFill>
              </a:defRPr>
            </a:lvl6pPr>
            <a:lvl7pPr marL="548640" indent="-548640">
              <a:spcAft>
                <a:spcPts val="2500"/>
              </a:spcAft>
              <a:buSzPct val="200000"/>
              <a:buFont typeface="+mj-lt"/>
              <a:buAutoNum type="arabicPeriod"/>
              <a:defRPr sz="1600">
                <a:solidFill>
                  <a:schemeClr val="tx1"/>
                </a:solidFill>
              </a:defRPr>
            </a:lvl7pPr>
            <a:lvl8pPr marL="548640" indent="-548640">
              <a:spcAft>
                <a:spcPts val="2500"/>
              </a:spcAft>
              <a:buSzPct val="200000"/>
              <a:buFont typeface="+mj-lt"/>
              <a:buAutoNum type="arabicPeriod"/>
              <a:defRPr sz="1600">
                <a:solidFill>
                  <a:schemeClr val="tx1"/>
                </a:solidFill>
              </a:defRPr>
            </a:lvl8pPr>
            <a:lvl9pPr marL="548640" indent="-548640">
              <a:spcAft>
                <a:spcPts val="2500"/>
              </a:spcAft>
              <a:buSzPct val="200000"/>
              <a:buFont typeface="+mj-lt"/>
              <a:buAutoNum type="arabicPeriod"/>
              <a:defRPr sz="1600">
                <a:solidFill>
                  <a:schemeClr val="tx1"/>
                </a:solidFill>
              </a:defRPr>
            </a:lvl9pPr>
          </a:lstStyle>
          <a:p>
            <a:pPr lvl="0"/>
            <a:r>
              <a:rPr lang="en-US"/>
              <a:t>Click to edit Master text styles</a:t>
            </a:r>
          </a:p>
        </p:txBody>
      </p:sp>
      <p:pic>
        <p:nvPicPr>
          <p:cNvPr id="12" name="Picture 11" descr="Icon&#10;&#10;Description automatically generated with low confidence">
            <a:extLst>
              <a:ext uri="{FF2B5EF4-FFF2-40B4-BE49-F238E27FC236}">
                <a16:creationId xmlns:a16="http://schemas.microsoft.com/office/drawing/2014/main" id="{8D0481BC-8CF3-454D-9E5E-36168A3AFD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5600" y="6433073"/>
            <a:ext cx="647317" cy="208999"/>
          </a:xfrm>
          <a:prstGeom prst="rect">
            <a:avLst/>
          </a:prstGeom>
        </p:spPr>
      </p:pic>
      <p:sp>
        <p:nvSpPr>
          <p:cNvPr id="13" name="Slide Number Placeholder 1">
            <a:extLst>
              <a:ext uri="{FF2B5EF4-FFF2-40B4-BE49-F238E27FC236}">
                <a16:creationId xmlns:a16="http://schemas.microsoft.com/office/drawing/2014/main" id="{C67BBABA-B53A-4DFE-A411-8A783BDC1E82}"/>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dirty="0"/>
          </a:p>
        </p:txBody>
      </p:sp>
      <p:sp>
        <p:nvSpPr>
          <p:cNvPr id="15" name="Footer Placeholder 3">
            <a:extLst>
              <a:ext uri="{FF2B5EF4-FFF2-40B4-BE49-F238E27FC236}">
                <a16:creationId xmlns:a16="http://schemas.microsoft.com/office/drawing/2014/main" id="{3D1CF1CD-EA9C-400E-A304-A5D3F5A684F5}"/>
              </a:ext>
            </a:extLst>
          </p:cNvPr>
          <p:cNvSpPr>
            <a:spLocks noGrp="1"/>
          </p:cNvSpPr>
          <p:nvPr>
            <p:ph type="ftr" sz="quarter" idx="10"/>
          </p:nvPr>
        </p:nvSpPr>
        <p:spPr>
          <a:xfrm>
            <a:off x="457199" y="6519672"/>
            <a:ext cx="6035040" cy="91440"/>
          </a:xfrm>
        </p:spPr>
        <p:txBody>
          <a:bodyPr anchor="t" anchorCtr="0"/>
          <a:lstStyle>
            <a:lvl1pPr>
              <a:defRPr b="0" i="0"/>
            </a:lvl1pPr>
          </a:lstStyle>
          <a:p>
            <a:r>
              <a:rPr lang="en-US" dirty="0"/>
              <a:t>© 2022 WTW. All rights reserved. Proprietary and Confidential. For WTW and WTW client use only. Not suitable for unintended purpose or use by unauthorized recipient.</a:t>
            </a:r>
          </a:p>
        </p:txBody>
      </p:sp>
    </p:spTree>
    <p:extLst>
      <p:ext uri="{BB962C8B-B14F-4D97-AF65-F5344CB8AC3E}">
        <p14:creationId xmlns:p14="http://schemas.microsoft.com/office/powerpoint/2010/main" val="1697564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Zoom_dual purpo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EF6AAA5-1DD4-7042-97B8-DBA2321B05B9}"/>
              </a:ext>
            </a:extLst>
          </p:cNvPr>
          <p:cNvSpPr>
            <a:spLocks noGrp="1"/>
          </p:cNvSpPr>
          <p:nvPr>
            <p:ph type="title"/>
          </p:nvPr>
        </p:nvSpPr>
        <p:spPr>
          <a:xfrm>
            <a:off x="465138" y="457200"/>
            <a:ext cx="5516562" cy="5551487"/>
          </a:xfrm>
        </p:spPr>
        <p:txBody>
          <a:bodyPr lIns="548640" tIns="429768" rIns="22860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7" name="Picture Placeholder 7">
            <a:extLst>
              <a:ext uri="{FF2B5EF4-FFF2-40B4-BE49-F238E27FC236}">
                <a16:creationId xmlns:a16="http://schemas.microsoft.com/office/drawing/2014/main" id="{22F72546-F4C0-E249-9BAB-A1046D5C614F}"/>
              </a:ext>
            </a:extLst>
          </p:cNvPr>
          <p:cNvSpPr>
            <a:spLocks noGrp="1"/>
          </p:cNvSpPr>
          <p:nvPr>
            <p:ph type="pic" sz="quarter" idx="12"/>
          </p:nvPr>
        </p:nvSpPr>
        <p:spPr>
          <a:xfrm>
            <a:off x="6096000" y="457200"/>
            <a:ext cx="5634038" cy="5829300"/>
          </a:xfrm>
          <a:solidFill>
            <a:schemeClr val="bg1">
              <a:lumMod val="75000"/>
            </a:schemeClr>
          </a:solidFill>
        </p:spPr>
        <p:txBody>
          <a:bodyPr tIns="2286000"/>
          <a:lstStyle>
            <a:lvl1pPr algn="ctr">
              <a:defRPr b="0" i="0"/>
            </a:lvl1pPr>
          </a:lstStyle>
          <a:p>
            <a:r>
              <a:rPr lang="en-US" dirty="0"/>
              <a:t>Click icon to add picture</a:t>
            </a:r>
          </a:p>
        </p:txBody>
      </p:sp>
      <p:sp>
        <p:nvSpPr>
          <p:cNvPr id="10" name="Footer Placeholder 3">
            <a:extLst>
              <a:ext uri="{FF2B5EF4-FFF2-40B4-BE49-F238E27FC236}">
                <a16:creationId xmlns:a16="http://schemas.microsoft.com/office/drawing/2014/main" id="{5D94D850-B31B-41C5-B53F-A909DED22A19}"/>
              </a:ext>
            </a:extLst>
          </p:cNvPr>
          <p:cNvSpPr>
            <a:spLocks noGrp="1"/>
          </p:cNvSpPr>
          <p:nvPr>
            <p:ph type="ftr" sz="quarter" idx="10"/>
          </p:nvPr>
        </p:nvSpPr>
        <p:spPr>
          <a:xfrm>
            <a:off x="457199" y="6519672"/>
            <a:ext cx="6035040" cy="91440"/>
          </a:xfrm>
        </p:spPr>
        <p:txBody>
          <a:bodyPr anchor="t" anchorCtr="0"/>
          <a:lstStyle>
            <a:lvl1pPr>
              <a:defRPr b="0" i="0"/>
            </a:lvl1pPr>
          </a:lstStyle>
          <a:p>
            <a:r>
              <a:rPr lang="en-US" dirty="0"/>
              <a:t>© 2022 WTW. All rights reserved. Proprietary and Confidential. For WTW and WTW client use only. Not suitable for unintended purpose or use by unauthorized recipient.</a:t>
            </a:r>
          </a:p>
        </p:txBody>
      </p:sp>
      <p:pic>
        <p:nvPicPr>
          <p:cNvPr id="11" name="Picture 10" descr="Icon&#10;&#10;Description automatically generated with low confidence">
            <a:extLst>
              <a:ext uri="{FF2B5EF4-FFF2-40B4-BE49-F238E27FC236}">
                <a16:creationId xmlns:a16="http://schemas.microsoft.com/office/drawing/2014/main" id="{D177DD62-FF0E-4DF1-9857-E5D803D2BAB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5600" y="6433073"/>
            <a:ext cx="647317" cy="208999"/>
          </a:xfrm>
          <a:prstGeom prst="rect">
            <a:avLst/>
          </a:prstGeom>
        </p:spPr>
      </p:pic>
      <p:sp>
        <p:nvSpPr>
          <p:cNvPr id="12" name="Slide Number Placeholder 1">
            <a:extLst>
              <a:ext uri="{FF2B5EF4-FFF2-40B4-BE49-F238E27FC236}">
                <a16:creationId xmlns:a16="http://schemas.microsoft.com/office/drawing/2014/main" id="{85DF98F8-B5A9-4546-B33B-E34E6C9D2052}"/>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dirty="0"/>
          </a:p>
        </p:txBody>
      </p:sp>
    </p:spTree>
    <p:extLst>
      <p:ext uri="{BB962C8B-B14F-4D97-AF65-F5344CB8AC3E}">
        <p14:creationId xmlns:p14="http://schemas.microsoft.com/office/powerpoint/2010/main" val="925612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199"/>
            <a:ext cx="11261723" cy="784226"/>
          </a:xfrm>
          <a:prstGeom prst="rect">
            <a:avLst/>
          </a:prstGeom>
        </p:spPr>
        <p:txBody>
          <a:bodyPr vert="horz" lIns="0" tIns="0" rIns="2286000" bIns="0" rtlCol="0" anchor="t" anchorCtr="0">
            <a:noAutofit/>
          </a:bodyPr>
          <a:lstStyle/>
          <a:p>
            <a:r>
              <a:rPr lang="en-US"/>
              <a:t>Click to edit </a:t>
            </a:r>
            <a:br>
              <a:rPr lang="en-US"/>
            </a:br>
            <a:r>
              <a:rPr lang="en-US"/>
              <a:t>Master title style</a:t>
            </a:r>
            <a:endParaRPr lang="en-US" dirty="0"/>
          </a:p>
        </p:txBody>
      </p:sp>
      <p:sp>
        <p:nvSpPr>
          <p:cNvPr id="3" name="Text Placeholder 2"/>
          <p:cNvSpPr>
            <a:spLocks noGrp="1"/>
          </p:cNvSpPr>
          <p:nvPr>
            <p:ph type="body" idx="1"/>
          </p:nvPr>
        </p:nvSpPr>
        <p:spPr>
          <a:xfrm>
            <a:off x="457200" y="1541417"/>
            <a:ext cx="11264900" cy="446727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7199" y="6519672"/>
            <a:ext cx="5943600" cy="91440"/>
          </a:xfrm>
          <a:prstGeom prst="rect">
            <a:avLst/>
          </a:prstGeom>
        </p:spPr>
        <p:txBody>
          <a:bodyPr vert="horz" lIns="0" tIns="0" rIns="0" bIns="0" rtlCol="0" anchor="t" anchorCtr="0"/>
          <a:lstStyle>
            <a:lvl1pPr marL="0" indent="9525" algn="l">
              <a:tabLst/>
              <a:defRPr sz="600" b="0" i="0" cap="none" baseline="0">
                <a:solidFill>
                  <a:schemeClr val="tx1"/>
                </a:solidFill>
                <a:latin typeface="+mn-lt"/>
                <a:ea typeface="Roboto" panose="02000000000000000000" pitchFamily="2" charset="0"/>
                <a:cs typeface="Verdana" panose="020B0604030504040204" pitchFamily="34" charset="0"/>
              </a:defRPr>
            </a:lvl1pPr>
            <a:lvl2pPr marL="0" indent="9525" algn="l">
              <a:tabLst/>
              <a:defRPr sz="600" b="0" i="0" cap="none" baseline="0">
                <a:solidFill>
                  <a:schemeClr val="tx1"/>
                </a:solidFill>
                <a:latin typeface="+mn-lt"/>
                <a:ea typeface="Roboto" panose="02000000000000000000" pitchFamily="2" charset="0"/>
                <a:cs typeface="Verdana" panose="020B0604030504040204" pitchFamily="34" charset="0"/>
              </a:defRPr>
            </a:lvl2pPr>
            <a:lvl3pPr marL="0" indent="9525" algn="l">
              <a:tabLst/>
              <a:defRPr sz="600" b="0" i="0" cap="none" baseline="0">
                <a:solidFill>
                  <a:schemeClr val="tx1"/>
                </a:solidFill>
                <a:latin typeface="+mn-lt"/>
                <a:ea typeface="Roboto" panose="02000000000000000000" pitchFamily="2" charset="0"/>
                <a:cs typeface="Verdana" panose="020B0604030504040204" pitchFamily="34" charset="0"/>
              </a:defRPr>
            </a:lvl3pPr>
            <a:lvl4pPr marL="0" indent="9525" algn="l">
              <a:tabLst/>
              <a:defRPr sz="600" b="0" i="0" cap="none" baseline="0">
                <a:solidFill>
                  <a:schemeClr val="tx1"/>
                </a:solidFill>
                <a:latin typeface="+mn-lt"/>
                <a:ea typeface="Roboto" panose="02000000000000000000" pitchFamily="2" charset="0"/>
                <a:cs typeface="Verdana" panose="020B0604030504040204" pitchFamily="34" charset="0"/>
              </a:defRPr>
            </a:lvl4pPr>
            <a:lvl5pPr marL="0" indent="9525" algn="l">
              <a:tabLst/>
              <a:defRPr sz="600" b="0" i="0" cap="none" baseline="0">
                <a:solidFill>
                  <a:schemeClr val="tx1"/>
                </a:solidFill>
                <a:latin typeface="+mn-lt"/>
                <a:ea typeface="Roboto" panose="02000000000000000000" pitchFamily="2" charset="0"/>
                <a:cs typeface="Verdana" panose="020B0604030504040204" pitchFamily="34" charset="0"/>
              </a:defRPr>
            </a:lvl5pPr>
            <a:lvl6pPr marL="0" indent="9525" algn="l">
              <a:tabLst/>
              <a:defRPr sz="600" b="0" i="0" cap="none" baseline="0">
                <a:solidFill>
                  <a:schemeClr val="tx1"/>
                </a:solidFill>
                <a:latin typeface="+mn-lt"/>
                <a:ea typeface="Roboto" panose="02000000000000000000" pitchFamily="2" charset="0"/>
                <a:cs typeface="Verdana" panose="020B0604030504040204" pitchFamily="34" charset="0"/>
              </a:defRPr>
            </a:lvl6pPr>
            <a:lvl7pPr marL="0" indent="9525" algn="l">
              <a:tabLst/>
              <a:defRPr sz="600" b="0" i="0" cap="none" baseline="0">
                <a:solidFill>
                  <a:schemeClr val="tx1"/>
                </a:solidFill>
                <a:latin typeface="+mn-lt"/>
                <a:ea typeface="Roboto" panose="02000000000000000000" pitchFamily="2" charset="0"/>
                <a:cs typeface="Verdana" panose="020B0604030504040204" pitchFamily="34" charset="0"/>
              </a:defRPr>
            </a:lvl7pPr>
            <a:lvl8pPr marL="0" indent="9525" algn="l">
              <a:tabLst/>
              <a:defRPr sz="600" b="0" i="0" cap="none" baseline="0">
                <a:solidFill>
                  <a:schemeClr val="tx1"/>
                </a:solidFill>
                <a:latin typeface="+mn-lt"/>
                <a:ea typeface="Roboto" panose="02000000000000000000" pitchFamily="2" charset="0"/>
                <a:cs typeface="Verdana" panose="020B0604030504040204" pitchFamily="34" charset="0"/>
              </a:defRPr>
            </a:lvl8pPr>
            <a:lvl9pPr marL="0" indent="9525" algn="l">
              <a:tabLst/>
              <a:defRPr sz="600" b="0" i="0" cap="none" baseline="0">
                <a:solidFill>
                  <a:schemeClr val="tx1"/>
                </a:solidFill>
                <a:latin typeface="+mn-lt"/>
                <a:ea typeface="Roboto" panose="02000000000000000000" pitchFamily="2" charset="0"/>
                <a:cs typeface="Verdana" panose="020B0604030504040204" pitchFamily="34" charset="0"/>
              </a:defRPr>
            </a:lvl9pPr>
          </a:lstStyle>
          <a:p>
            <a:pPr lvl="6"/>
            <a:r>
              <a:rPr lang="en-US" dirty="0"/>
              <a:t>© 2022 WTW. All rights reserved. Proprietary and Confidential. For WTW and WTW client use only. Not suitable for unintended purpose or use by unauthorized recipient.</a:t>
            </a:r>
          </a:p>
        </p:txBody>
      </p:sp>
      <p:sp>
        <p:nvSpPr>
          <p:cNvPr id="6" name="Slide Number Placeholder 5"/>
          <p:cNvSpPr>
            <a:spLocks noGrp="1"/>
          </p:cNvSpPr>
          <p:nvPr>
            <p:ph type="sldNum" sz="quarter" idx="4"/>
          </p:nvPr>
        </p:nvSpPr>
        <p:spPr>
          <a:xfrm>
            <a:off x="11427675" y="6400800"/>
            <a:ext cx="306387" cy="208758"/>
          </a:xfrm>
          <a:prstGeom prst="rect">
            <a:avLst/>
          </a:prstGeom>
        </p:spPr>
        <p:txBody>
          <a:bodyPr vert="horz" lIns="0" tIns="0" rIns="0" bIns="0" rtlCol="0" anchor="b" anchorCtr="0"/>
          <a:lstStyle>
            <a:lvl1pPr algn="r">
              <a:defRPr sz="900" b="0" i="0">
                <a:solidFill>
                  <a:schemeClr val="tx1"/>
                </a:solidFill>
                <a:latin typeface="+mn-lt"/>
                <a:ea typeface="Verdana" panose="020B0604030504040204" pitchFamily="34" charset="0"/>
                <a:cs typeface="Verdana" panose="020B0604030504040204" pitchFamily="34" charset="0"/>
              </a:defRPr>
            </a:lvl1pPr>
            <a:lvl2pPr marL="0" algn="r">
              <a:defRPr sz="900" b="0" i="0">
                <a:solidFill>
                  <a:schemeClr val="tx1"/>
                </a:solidFill>
                <a:latin typeface="+mn-lt"/>
                <a:ea typeface="Verdana" panose="020B0604030504040204" pitchFamily="34" charset="0"/>
                <a:cs typeface="Verdana" panose="020B0604030504040204" pitchFamily="34" charset="0"/>
              </a:defRPr>
            </a:lvl2pPr>
            <a:lvl3pPr marL="0" algn="r">
              <a:defRPr sz="900" b="0" i="0">
                <a:solidFill>
                  <a:schemeClr val="tx1"/>
                </a:solidFill>
                <a:latin typeface="+mn-lt"/>
                <a:ea typeface="Verdana" panose="020B0604030504040204" pitchFamily="34" charset="0"/>
                <a:cs typeface="Verdana" panose="020B0604030504040204" pitchFamily="34" charset="0"/>
              </a:defRPr>
            </a:lvl3pPr>
            <a:lvl4pPr marL="0" algn="r">
              <a:defRPr sz="900" b="0" i="0">
                <a:solidFill>
                  <a:schemeClr val="tx1"/>
                </a:solidFill>
                <a:latin typeface="+mn-lt"/>
                <a:ea typeface="Verdana" panose="020B0604030504040204" pitchFamily="34" charset="0"/>
                <a:cs typeface="Verdana" panose="020B0604030504040204" pitchFamily="34" charset="0"/>
              </a:defRPr>
            </a:lvl4pPr>
            <a:lvl5pPr marL="0" algn="r">
              <a:defRPr sz="900" b="0" i="0">
                <a:solidFill>
                  <a:schemeClr val="tx1"/>
                </a:solidFill>
                <a:latin typeface="+mn-lt"/>
                <a:ea typeface="Verdana" panose="020B0604030504040204" pitchFamily="34" charset="0"/>
                <a:cs typeface="Verdana" panose="020B0604030504040204" pitchFamily="34" charset="0"/>
              </a:defRPr>
            </a:lvl5pPr>
            <a:lvl6pPr marL="0" algn="r">
              <a:defRPr sz="900" b="0" i="0">
                <a:solidFill>
                  <a:schemeClr val="tx1"/>
                </a:solidFill>
                <a:latin typeface="+mn-lt"/>
                <a:ea typeface="Verdana" panose="020B0604030504040204" pitchFamily="34" charset="0"/>
                <a:cs typeface="Verdana" panose="020B0604030504040204" pitchFamily="34" charset="0"/>
              </a:defRPr>
            </a:lvl6pPr>
            <a:lvl7pPr marL="0" algn="r">
              <a:defRPr sz="900" b="0" i="0">
                <a:solidFill>
                  <a:schemeClr val="tx1"/>
                </a:solidFill>
                <a:latin typeface="+mn-lt"/>
                <a:ea typeface="Verdana" panose="020B0604030504040204" pitchFamily="34" charset="0"/>
                <a:cs typeface="Verdana" panose="020B0604030504040204" pitchFamily="34" charset="0"/>
              </a:defRPr>
            </a:lvl7pPr>
            <a:lvl8pPr marL="0" algn="r">
              <a:defRPr sz="900" b="0" i="0">
                <a:solidFill>
                  <a:schemeClr val="tx1"/>
                </a:solidFill>
                <a:latin typeface="+mn-lt"/>
                <a:ea typeface="Verdana" panose="020B0604030504040204" pitchFamily="34" charset="0"/>
                <a:cs typeface="Verdana" panose="020B0604030504040204" pitchFamily="34" charset="0"/>
              </a:defRPr>
            </a:lvl8pPr>
            <a:lvl9pPr marL="0" algn="r">
              <a:defRPr sz="900" b="0" i="0">
                <a:solidFill>
                  <a:schemeClr val="tx1"/>
                </a:solidFill>
                <a:latin typeface="+mn-lt"/>
                <a:ea typeface="Verdana" panose="020B0604030504040204" pitchFamily="34" charset="0"/>
                <a:cs typeface="Verdana" panose="020B0604030504040204" pitchFamily="34" charset="0"/>
              </a:defRPr>
            </a:lvl9pPr>
          </a:lstStyle>
          <a:p>
            <a:fld id="{63DCA5C9-2E11-4C67-86EB-AE1DE127DC64}" type="slidenum">
              <a:rPr lang="en-US" smtClean="0"/>
              <a:pPr/>
              <a:t>‹#›</a:t>
            </a:fld>
            <a:endParaRPr lang="en-US" dirty="0"/>
          </a:p>
        </p:txBody>
      </p:sp>
      <p:sp>
        <p:nvSpPr>
          <p:cNvPr id="15" name="Rectangle 14">
            <a:extLst>
              <a:ext uri="{FF2B5EF4-FFF2-40B4-BE49-F238E27FC236}">
                <a16:creationId xmlns:a16="http://schemas.microsoft.com/office/drawing/2014/main" id="{A8F4805C-E7F8-4047-8891-12697F82EE26}"/>
              </a:ext>
            </a:extLst>
          </p:cNvPr>
          <p:cNvSpPr/>
          <p:nvPr userDrawn="1"/>
        </p:nvSpPr>
        <p:spPr>
          <a:xfrm>
            <a:off x="457200" y="6400800"/>
            <a:ext cx="413575" cy="92333"/>
          </a:xfrm>
          <a:prstGeom prst="rect">
            <a:avLst/>
          </a:prstGeom>
        </p:spPr>
        <p:txBody>
          <a:bodyPr wrap="none" lIns="0" tIns="0" rIns="0" bIns="0">
            <a:spAutoFit/>
          </a:bodyPr>
          <a:lstStyle/>
          <a:p>
            <a:pPr>
              <a:spcAft>
                <a:spcPts val="200"/>
              </a:spcAft>
            </a:pPr>
            <a:r>
              <a:rPr lang="en-GB" sz="600" b="1" dirty="0">
                <a:solidFill>
                  <a:srgbClr val="7F35B2"/>
                </a:solidFill>
              </a:rPr>
              <a:t>wtwco.com</a:t>
            </a:r>
          </a:p>
        </p:txBody>
      </p:sp>
    </p:spTree>
    <p:extLst>
      <p:ext uri="{BB962C8B-B14F-4D97-AF65-F5344CB8AC3E}">
        <p14:creationId xmlns:p14="http://schemas.microsoft.com/office/powerpoint/2010/main" val="172771477"/>
      </p:ext>
    </p:extLst>
  </p:cSld>
  <p:clrMap bg1="lt1" tx1="dk1" bg2="lt2" tx2="dk2" accent1="accent1" accent2="accent2" accent3="accent3" accent4="accent4" accent5="accent5" accent6="accent6" hlink="hlink" folHlink="folHlink"/>
  <p:sldLayoutIdLst>
    <p:sldLayoutId id="2147483733" r:id="rId1"/>
    <p:sldLayoutId id="2147483785" r:id="rId2"/>
    <p:sldLayoutId id="2147483863" r:id="rId3"/>
    <p:sldLayoutId id="2147483786" r:id="rId4"/>
    <p:sldLayoutId id="2147483815" r:id="rId5"/>
    <p:sldLayoutId id="2147483816" r:id="rId6"/>
    <p:sldLayoutId id="2147483817" r:id="rId7"/>
    <p:sldLayoutId id="2147483851" r:id="rId8"/>
    <p:sldLayoutId id="2147483864" r:id="rId9"/>
    <p:sldLayoutId id="2147483858" r:id="rId10"/>
    <p:sldLayoutId id="2147483850" r:id="rId11"/>
    <p:sldLayoutId id="2147483849" r:id="rId12"/>
    <p:sldLayoutId id="2147483859" r:id="rId13"/>
    <p:sldLayoutId id="2147483861" r:id="rId14"/>
    <p:sldLayoutId id="2147483860" r:id="rId15"/>
    <p:sldLayoutId id="2147483746" r:id="rId16"/>
    <p:sldLayoutId id="2147483854" r:id="rId17"/>
    <p:sldLayoutId id="2147483855" r:id="rId18"/>
    <p:sldLayoutId id="2147483856" r:id="rId19"/>
    <p:sldLayoutId id="2147483857" r:id="rId20"/>
    <p:sldLayoutId id="2147483747" r:id="rId21"/>
    <p:sldLayoutId id="2147483809" r:id="rId22"/>
    <p:sldLayoutId id="2147483818" r:id="rId23"/>
    <p:sldLayoutId id="2147483801" r:id="rId24"/>
    <p:sldLayoutId id="2147483760" r:id="rId25"/>
    <p:sldLayoutId id="2147483756" r:id="rId26"/>
    <p:sldLayoutId id="2147483708" r:id="rId27"/>
    <p:sldLayoutId id="2147483813" r:id="rId28"/>
    <p:sldLayoutId id="2147483866" r:id="rId29"/>
    <p:sldLayoutId id="2147483867" r:id="rId30"/>
  </p:sldLayoutIdLst>
  <p:hf hdr="0" dt="0"/>
  <p:txStyles>
    <p:titleStyle>
      <a:lvl1pPr algn="l" defTabSz="914400" rtl="0" eaLnBrk="1" latinLnBrk="0" hangingPunct="1">
        <a:lnSpc>
          <a:spcPct val="90000"/>
        </a:lnSpc>
        <a:spcBef>
          <a:spcPct val="0"/>
        </a:spcBef>
        <a:buNone/>
        <a:defRPr sz="3200" b="0" i="0" kern="1200">
          <a:solidFill>
            <a:schemeClr val="tx1"/>
          </a:solidFill>
          <a:latin typeface="+mj-lt"/>
          <a:ea typeface="Roboto Medium" panose="02000000000000000000" pitchFamily="2" charset="0"/>
          <a:cs typeface="Verdana" panose="020B0604030504040204" pitchFamily="34" charset="0"/>
        </a:defRPr>
      </a:lvl1pPr>
    </p:titleStyle>
    <p:body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708" userDrawn="1">
          <p15:clr>
            <a:srgbClr val="F26B43"/>
          </p15:clr>
        </p15:guide>
        <p15:guide id="3" pos="288" userDrawn="1">
          <p15:clr>
            <a:srgbClr val="F26B43"/>
          </p15:clr>
        </p15:guide>
        <p15:guide id="10" pos="3840" userDrawn="1">
          <p15:clr>
            <a:srgbClr val="F26B43"/>
          </p15:clr>
        </p15:guide>
        <p15:guide id="12" pos="3912" userDrawn="1">
          <p15:clr>
            <a:srgbClr val="F26B43"/>
          </p15:clr>
        </p15:guide>
        <p15:guide id="13" pos="7389" userDrawn="1">
          <p15:clr>
            <a:srgbClr val="F26B43"/>
          </p15:clr>
        </p15:guide>
        <p15:guide id="15" pos="4976" userDrawn="1">
          <p15:clr>
            <a:srgbClr val="F26B43"/>
          </p15:clr>
        </p15:guide>
        <p15:guide id="16" pos="5118" userDrawn="1">
          <p15:clr>
            <a:srgbClr val="F26B43"/>
          </p15:clr>
        </p15:guide>
        <p15:guide id="23" orient="horz" pos="4204" userDrawn="1">
          <p15:clr>
            <a:srgbClr val="F26B43"/>
          </p15:clr>
        </p15:guide>
        <p15:guide id="31" orient="horz" pos="3785" userDrawn="1">
          <p15:clr>
            <a:srgbClr val="F26B43"/>
          </p15:clr>
        </p15:guide>
        <p15:guide id="32" orient="horz" pos="3960" userDrawn="1">
          <p15:clr>
            <a:srgbClr val="F26B43"/>
          </p15:clr>
        </p15:guide>
        <p15:guide id="37" pos="2560" userDrawn="1">
          <p15:clr>
            <a:srgbClr val="F26B43"/>
          </p15:clr>
        </p15:guide>
        <p15:guide id="40" pos="3768" userDrawn="1">
          <p15:clr>
            <a:srgbClr val="F26B43"/>
          </p15:clr>
        </p15:guide>
        <p15:guide id="48" orient="horz" pos="1152" userDrawn="1">
          <p15:clr>
            <a:srgbClr val="F26B43"/>
          </p15:clr>
        </p15:guide>
        <p15:guide id="49" orient="horz" pos="783" userDrawn="1">
          <p15:clr>
            <a:srgbClr val="F26B43"/>
          </p15:clr>
        </p15:guide>
        <p15:guide id="51" orient="horz" pos="28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hyperlink" Target="https://journalofethics.ama-assn.org/article/disclosing-error-patient-physician-patient-communication/2005-08#:~:text=Disclose%20the%20error%20to%20the,them%20as%20you%20learn%20mor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hyperlink" Target="https://www.theclm.org/Magazine/articles/apology-laws-medical-malpractice/2172#:~:text=Total%20Protection%20of%20Apology%20Laws&amp;text=These%20states%20are%20Arizona%3B%20Colorado,the%20Colorado%20apology%20law%2C%20C.R.S.A." TargetMode="External"/><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bin"/><Relationship Id="rId1" Type="http://schemas.openxmlformats.org/officeDocument/2006/relationships/slideLayout" Target="../slideLayouts/slideLayout29.xml"/><Relationship Id="rId5" Type="http://schemas.openxmlformats.org/officeDocument/2006/relationships/image" Target="../media/image18.png"/><Relationship Id="rId4" Type="http://schemas.openxmlformats.org/officeDocument/2006/relationships/image" Target="../media/image21.jp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hyperlink" Target="https://www.theclm.org/Magazine/articles/apology-laws-medical-malpractice/2172#:~:text=Total%20Protection%20of%20Apology%20Laws&amp;text=These%20states%20are%20Arizona%3B%20Colorado,the%20Colorado%20apology%20law%2C%20C.R.S.A."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30.emf"/><Relationship Id="rId5" Type="http://schemas.openxmlformats.org/officeDocument/2006/relationships/oleObject" Target="../embeddings/oleObject1.bin"/><Relationship Id="rId4"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31.png"/><Relationship Id="rId4" Type="http://schemas.openxmlformats.org/officeDocument/2006/relationships/hyperlink" Target="https://www.theclm.org/Magazine/articles/apology-laws-medical-malpractice/2172#:~:text=Total%20Protection%20of%20Apology%20Laws&amp;text=These%20states%20are%20Arizona%3B%20Colorado,the%20Colorado%20apology%20law%2C%20C.R.S.A."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www.medicalmutual.com/assets/pdf/forms/hospital_template.pdf"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32.jpe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30.emf"/><Relationship Id="rId5" Type="http://schemas.openxmlformats.org/officeDocument/2006/relationships/oleObject" Target="../embeddings/oleObject2.bin"/><Relationship Id="rId4"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3" Type="http://schemas.openxmlformats.org/officeDocument/2006/relationships/hyperlink" Target="https://openidm.prod.iam.aha.org/" TargetMode="External"/><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hyperlink" Target="https://journalofethics.ama-assn.org/article/disclosing-error-patient-physician-patient-communication/2005-08#:~:text=Disclose%20the%20error%20to%20the,them%20as%20you%20learn%20more." TargetMode="External"/><Relationship Id="rId2" Type="http://schemas.openxmlformats.org/officeDocument/2006/relationships/image" Target="../media/image37.jp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30.emf"/><Relationship Id="rId5" Type="http://schemas.openxmlformats.org/officeDocument/2006/relationships/oleObject" Target="../embeddings/oleObject3.bin"/><Relationship Id="rId4" Type="http://schemas.openxmlformats.org/officeDocument/2006/relationships/notesSlide" Target="../notesSlides/notesSlide2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38.jp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image" Target="../media/image30.emf"/><Relationship Id="rId5" Type="http://schemas.openxmlformats.org/officeDocument/2006/relationships/oleObject" Target="../embeddings/oleObject4.bin"/><Relationship Id="rId4" Type="http://schemas.openxmlformats.org/officeDocument/2006/relationships/notesSlide" Target="../notesSlides/notesSlide24.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image" Target="../media/image30.emf"/><Relationship Id="rId5" Type="http://schemas.openxmlformats.org/officeDocument/2006/relationships/oleObject" Target="../embeddings/oleObject5.bin"/><Relationship Id="rId4" Type="http://schemas.openxmlformats.org/officeDocument/2006/relationships/notesSlide" Target="../notesSlides/notesSlide27.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8.png"/><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8.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8.png"/><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8.png"/><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A3AE7-4E95-427F-B57B-E59F976BE698}"/>
              </a:ext>
            </a:extLst>
          </p:cNvPr>
          <p:cNvSpPr>
            <a:spLocks noGrp="1"/>
          </p:cNvSpPr>
          <p:nvPr>
            <p:ph type="title"/>
          </p:nvPr>
        </p:nvSpPr>
        <p:spPr>
          <a:xfrm>
            <a:off x="1" y="2041634"/>
            <a:ext cx="6095998" cy="2732883"/>
          </a:xfrm>
        </p:spPr>
        <p:txBody>
          <a:bodyPr/>
          <a:lstStyle/>
          <a:p>
            <a:br>
              <a:rPr lang="en-US" dirty="0"/>
            </a:br>
            <a:r>
              <a:rPr lang="en-US" sz="2400" dirty="0"/>
              <a:t>Disclosure: Having the Difficult Conversation Following an Adverse Event </a:t>
            </a:r>
            <a:endParaRPr lang="en-GB" sz="2400" dirty="0"/>
          </a:p>
        </p:txBody>
      </p:sp>
      <p:sp>
        <p:nvSpPr>
          <p:cNvPr id="4" name="Text Placeholder 3">
            <a:extLst>
              <a:ext uri="{FF2B5EF4-FFF2-40B4-BE49-F238E27FC236}">
                <a16:creationId xmlns:a16="http://schemas.microsoft.com/office/drawing/2014/main" id="{AAC13C2F-0C74-4224-814E-3A02B5539E44}"/>
              </a:ext>
            </a:extLst>
          </p:cNvPr>
          <p:cNvSpPr>
            <a:spLocks noGrp="1"/>
          </p:cNvSpPr>
          <p:nvPr>
            <p:ph type="body" sz="quarter" idx="16"/>
          </p:nvPr>
        </p:nvSpPr>
        <p:spPr>
          <a:xfrm>
            <a:off x="457200" y="4301288"/>
            <a:ext cx="2157454" cy="271081"/>
          </a:xfrm>
        </p:spPr>
        <p:txBody>
          <a:bodyPr/>
          <a:lstStyle/>
          <a:p>
            <a:r>
              <a:rPr lang="en-US" dirty="0"/>
              <a:t>May 16, 2023</a:t>
            </a:r>
            <a:endParaRPr lang="en-GB" dirty="0"/>
          </a:p>
        </p:txBody>
      </p:sp>
      <p:sp>
        <p:nvSpPr>
          <p:cNvPr id="6" name="Footer Placeholder 5">
            <a:extLst>
              <a:ext uri="{FF2B5EF4-FFF2-40B4-BE49-F238E27FC236}">
                <a16:creationId xmlns:a16="http://schemas.microsoft.com/office/drawing/2014/main" id="{F52B816F-C1F0-47B2-A9EE-D5AD60A99058}"/>
              </a:ext>
            </a:extLst>
          </p:cNvPr>
          <p:cNvSpPr>
            <a:spLocks noGrp="1"/>
          </p:cNvSpPr>
          <p:nvPr>
            <p:ph type="ftr" sz="quarter" idx="10"/>
          </p:nvPr>
        </p:nvSpPr>
        <p:spPr>
          <a:xfrm>
            <a:off x="457199" y="6519672"/>
            <a:ext cx="2926080" cy="91440"/>
          </a:xfrm>
        </p:spPr>
        <p:txBody>
          <a:bodyPr/>
          <a:lstStyle/>
          <a:p>
            <a:r>
              <a:rPr lang="en-US" dirty="0"/>
              <a:t>© 2022 WTW. All rights reserved. </a:t>
            </a:r>
          </a:p>
        </p:txBody>
      </p:sp>
      <p:sp>
        <p:nvSpPr>
          <p:cNvPr id="3" name="Text Placeholder 2">
            <a:extLst>
              <a:ext uri="{FF2B5EF4-FFF2-40B4-BE49-F238E27FC236}">
                <a16:creationId xmlns:a16="http://schemas.microsoft.com/office/drawing/2014/main" id="{25882B12-3219-491A-82A8-F387189A9DCD}"/>
              </a:ext>
            </a:extLst>
          </p:cNvPr>
          <p:cNvSpPr>
            <a:spLocks noGrp="1"/>
          </p:cNvSpPr>
          <p:nvPr>
            <p:ph type="body" sz="quarter" idx="15"/>
          </p:nvPr>
        </p:nvSpPr>
        <p:spPr>
          <a:xfrm>
            <a:off x="457200" y="3581399"/>
            <a:ext cx="5638800" cy="290513"/>
          </a:xfrm>
        </p:spPr>
        <p:txBody>
          <a:bodyPr/>
          <a:lstStyle/>
          <a:p>
            <a:r>
              <a:rPr lang="en-US" dirty="0"/>
              <a:t>LeadingAge Colorado</a:t>
            </a:r>
          </a:p>
        </p:txBody>
      </p:sp>
      <p:sp>
        <p:nvSpPr>
          <p:cNvPr id="10" name="Text Placeholder 9">
            <a:extLst>
              <a:ext uri="{FF2B5EF4-FFF2-40B4-BE49-F238E27FC236}">
                <a16:creationId xmlns:a16="http://schemas.microsoft.com/office/drawing/2014/main" id="{3E309E43-934D-364A-8879-BFF8654294E6}"/>
              </a:ext>
            </a:extLst>
          </p:cNvPr>
          <p:cNvSpPr>
            <a:spLocks noGrp="1"/>
          </p:cNvSpPr>
          <p:nvPr>
            <p:ph type="body" sz="quarter" idx="17"/>
          </p:nvPr>
        </p:nvSpPr>
        <p:spPr/>
        <p:txBody>
          <a:bodyPr/>
          <a:lstStyle/>
          <a:p>
            <a:r>
              <a:rPr lang="en-US" dirty="0"/>
              <a:t> </a:t>
            </a:r>
          </a:p>
        </p:txBody>
      </p:sp>
      <p:pic>
        <p:nvPicPr>
          <p:cNvPr id="5" name="Picture 4">
            <a:extLst>
              <a:ext uri="{FF2B5EF4-FFF2-40B4-BE49-F238E27FC236}">
                <a16:creationId xmlns:a16="http://schemas.microsoft.com/office/drawing/2014/main" id="{09E8B3E4-7078-3428-B0C7-C1A87A96DC08}"/>
              </a:ext>
            </a:extLst>
          </p:cNvPr>
          <p:cNvPicPr>
            <a:picLocks noChangeAspect="1"/>
          </p:cNvPicPr>
          <p:nvPr/>
        </p:nvPicPr>
        <p:blipFill>
          <a:blip r:embed="rId3"/>
          <a:stretch>
            <a:fillRect/>
          </a:stretch>
        </p:blipFill>
        <p:spPr>
          <a:xfrm>
            <a:off x="9191625" y="6358359"/>
            <a:ext cx="1098292" cy="354449"/>
          </a:xfrm>
          <a:prstGeom prst="rect">
            <a:avLst/>
          </a:prstGeom>
        </p:spPr>
      </p:pic>
    </p:spTree>
    <p:extLst>
      <p:ext uri="{BB962C8B-B14F-4D97-AF65-F5344CB8AC3E}">
        <p14:creationId xmlns:p14="http://schemas.microsoft.com/office/powerpoint/2010/main" val="2875427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Rectangle 3"/>
          <p:cNvSpPr txBox="1">
            <a:spLocks noGrp="1"/>
          </p:cNvSpPr>
          <p:nvPr>
            <p:ph type="title"/>
          </p:nvPr>
        </p:nvSpPr>
        <p:spPr>
          <a:xfrm>
            <a:off x="6096001" y="2400300"/>
            <a:ext cx="6096000" cy="2008413"/>
          </a:xfrm>
        </p:spPr>
        <p:txBody>
          <a:bodyPr anchor="t">
            <a:normAutofit/>
          </a:bodyPr>
          <a:lstStyle>
            <a:lvl1pPr defTabSz="914362"/>
          </a:lstStyle>
          <a:p>
            <a:r>
              <a:rPr lang="en-US" dirty="0"/>
              <a:t>Unanticipated Outcome —Salon Incident</a:t>
            </a:r>
          </a:p>
        </p:txBody>
      </p:sp>
      <p:sp>
        <p:nvSpPr>
          <p:cNvPr id="235" name="Footer Placeholder 4">
            <a:extLst>
              <a:ext uri="{FF2B5EF4-FFF2-40B4-BE49-F238E27FC236}">
                <a16:creationId xmlns:a16="http://schemas.microsoft.com/office/drawing/2014/main" id="{522DAA44-A004-E025-0BEA-EAD2244A2338}"/>
              </a:ext>
            </a:extLst>
          </p:cNvPr>
          <p:cNvSpPr>
            <a:spLocks noGrp="1"/>
          </p:cNvSpPr>
          <p:nvPr>
            <p:ph type="ftr" sz="quarter" idx="10"/>
          </p:nvPr>
        </p:nvSpPr>
        <p:spPr>
          <a:xfrm>
            <a:off x="457199" y="6519672"/>
            <a:ext cx="6035040" cy="91440"/>
          </a:xfrm>
        </p:spPr>
        <p:txBody>
          <a:bodyPr anchor="t">
            <a:normAutofit/>
          </a:bodyPr>
          <a:lstStyle/>
          <a:p>
            <a:pPr>
              <a:spcAft>
                <a:spcPts val="600"/>
              </a:spcAft>
            </a:pPr>
            <a:r>
              <a:rPr lang="en-US" dirty="0"/>
              <a:t>© 2022 WTW. All rights reserved. Proprietary and Confidential. For WTW and WTW client use only. Not suitable for unintended purpose or use by unauthorized recipient.</a:t>
            </a:r>
          </a:p>
        </p:txBody>
      </p:sp>
      <p:sp>
        <p:nvSpPr>
          <p:cNvPr id="230" name="Slide Number Placeholder 2"/>
          <p:cNvSpPr txBox="1">
            <a:spLocks noGrp="1"/>
          </p:cNvSpPr>
          <p:nvPr>
            <p:ph type="sldNum" sz="quarter" idx="21"/>
          </p:nvPr>
        </p:nvSpPr>
        <p:spPr>
          <a:xfrm>
            <a:off x="11427675" y="6437376"/>
            <a:ext cx="306387" cy="208758"/>
          </a:xfr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b">
            <a:normAutofit/>
          </a:bodyPr>
          <a:lstStyle>
            <a:lvl1pPr>
              <a:defRPr>
                <a:solidFill>
                  <a:srgbClr val="000000"/>
                </a:solidFill>
                <a:latin typeface="+mj-lt"/>
                <a:ea typeface="+mj-ea"/>
                <a:cs typeface="+mj-cs"/>
                <a:sym typeface="Calibri"/>
              </a:defRPr>
            </a:lvl1pPr>
          </a:lstStyle>
          <a:p>
            <a:pPr>
              <a:spcAft>
                <a:spcPts val="600"/>
              </a:spcAft>
            </a:pPr>
            <a:fld id="{86CB4B4D-7CA3-9044-876B-883B54F8677D}" type="slidenum">
              <a:rPr>
                <a:solidFill>
                  <a:schemeClr val="tx1"/>
                </a:solidFill>
              </a:rPr>
              <a:pPr>
                <a:spcAft>
                  <a:spcPts val="600"/>
                </a:spcAft>
              </a:pPr>
              <a:t>10</a:t>
            </a:fld>
            <a:endParaRPr dirty="0">
              <a:solidFill>
                <a:schemeClr val="tx1"/>
              </a:solidFill>
            </a:endParaRPr>
          </a:p>
        </p:txBody>
      </p:sp>
      <p:sp>
        <p:nvSpPr>
          <p:cNvPr id="4" name="Text Placeholder 3">
            <a:extLst>
              <a:ext uri="{FF2B5EF4-FFF2-40B4-BE49-F238E27FC236}">
                <a16:creationId xmlns:a16="http://schemas.microsoft.com/office/drawing/2014/main" id="{E75A1DE6-1F0E-A379-D69C-AFD6E914FE31}"/>
              </a:ext>
            </a:extLst>
          </p:cNvPr>
          <p:cNvSpPr>
            <a:spLocks noGrp="1"/>
          </p:cNvSpPr>
          <p:nvPr>
            <p:ph type="body" sz="quarter" idx="17"/>
          </p:nvPr>
        </p:nvSpPr>
        <p:spPr/>
        <p:txBody>
          <a:bodyPr/>
          <a:lstStyle/>
          <a:p>
            <a:endParaRPr lang="en-US" dirty="0"/>
          </a:p>
        </p:txBody>
      </p:sp>
      <p:pic>
        <p:nvPicPr>
          <p:cNvPr id="5" name="Picture 4">
            <a:extLst>
              <a:ext uri="{FF2B5EF4-FFF2-40B4-BE49-F238E27FC236}">
                <a16:creationId xmlns:a16="http://schemas.microsoft.com/office/drawing/2014/main" id="{5506958B-A378-336F-349D-3264938586FC}"/>
              </a:ext>
            </a:extLst>
          </p:cNvPr>
          <p:cNvPicPr>
            <a:picLocks noChangeAspect="1"/>
          </p:cNvPicPr>
          <p:nvPr/>
        </p:nvPicPr>
        <p:blipFill>
          <a:blip r:embed="rId2"/>
          <a:stretch>
            <a:fillRect/>
          </a:stretch>
        </p:blipFill>
        <p:spPr>
          <a:xfrm>
            <a:off x="9191625" y="6358359"/>
            <a:ext cx="1098292" cy="35444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E52704-D7D5-4C02-BCB2-ACE09F3BE396}"/>
              </a:ext>
            </a:extLst>
          </p:cNvPr>
          <p:cNvSpPr>
            <a:spLocks noGrp="1"/>
          </p:cNvSpPr>
          <p:nvPr>
            <p:ph type="body" sz="quarter" idx="17"/>
          </p:nvPr>
        </p:nvSpPr>
        <p:spPr/>
        <p:txBody>
          <a:bodyPr/>
          <a:lstStyle/>
          <a:p>
            <a:r>
              <a:rPr lang="en-US" dirty="0"/>
              <a:t>A story to which we can all relate…and hate.</a:t>
            </a:r>
          </a:p>
        </p:txBody>
      </p:sp>
      <p:sp>
        <p:nvSpPr>
          <p:cNvPr id="3" name="Title 2">
            <a:extLst>
              <a:ext uri="{FF2B5EF4-FFF2-40B4-BE49-F238E27FC236}">
                <a16:creationId xmlns:a16="http://schemas.microsoft.com/office/drawing/2014/main" id="{B16B5EEB-4274-E42A-D95D-311AAD758776}"/>
              </a:ext>
            </a:extLst>
          </p:cNvPr>
          <p:cNvSpPr>
            <a:spLocks noGrp="1"/>
          </p:cNvSpPr>
          <p:nvPr>
            <p:ph type="title"/>
          </p:nvPr>
        </p:nvSpPr>
        <p:spPr/>
        <p:txBody>
          <a:bodyPr/>
          <a:lstStyle/>
          <a:p>
            <a:r>
              <a:rPr lang="en-US" dirty="0">
                <a:solidFill>
                  <a:schemeClr val="tx2"/>
                </a:solidFill>
              </a:rPr>
              <a:t>Case Study — A Resident’s Fall and Death</a:t>
            </a:r>
          </a:p>
        </p:txBody>
      </p:sp>
      <p:sp>
        <p:nvSpPr>
          <p:cNvPr id="4" name="Content Placeholder 3">
            <a:extLst>
              <a:ext uri="{FF2B5EF4-FFF2-40B4-BE49-F238E27FC236}">
                <a16:creationId xmlns:a16="http://schemas.microsoft.com/office/drawing/2014/main" id="{2DB6BC4C-BC8B-C6CC-B0B0-7173F9547563}"/>
              </a:ext>
            </a:extLst>
          </p:cNvPr>
          <p:cNvSpPr>
            <a:spLocks noGrp="1"/>
          </p:cNvSpPr>
          <p:nvPr>
            <p:ph sz="quarter" idx="19"/>
          </p:nvPr>
        </p:nvSpPr>
        <p:spPr>
          <a:xfrm>
            <a:off x="457198" y="1645920"/>
            <a:ext cx="5638801" cy="4179888"/>
          </a:xfrm>
        </p:spPr>
        <p:txBody>
          <a:bodyPr/>
          <a:lstStyle/>
          <a:p>
            <a:pPr marL="285750" indent="-285750">
              <a:buFont typeface="Arial" panose="020B0604020202020204" pitchFamily="34" charset="0"/>
              <a:buChar char="•"/>
            </a:pPr>
            <a:r>
              <a:rPr lang="en-US" sz="2400" dirty="0"/>
              <a:t>The background</a:t>
            </a:r>
          </a:p>
          <a:p>
            <a:pPr marL="285750" indent="-285750">
              <a:buFont typeface="Arial" panose="020B0604020202020204" pitchFamily="34" charset="0"/>
              <a:buChar char="•"/>
            </a:pPr>
            <a:r>
              <a:rPr lang="en-US" sz="2400" dirty="0"/>
              <a:t>The process</a:t>
            </a:r>
          </a:p>
          <a:p>
            <a:pPr marL="285750" indent="-285750">
              <a:buFont typeface="Arial" panose="020B0604020202020204" pitchFamily="34" charset="0"/>
              <a:buChar char="•"/>
            </a:pPr>
            <a:r>
              <a:rPr lang="en-US" sz="2400" dirty="0"/>
              <a:t>The response</a:t>
            </a:r>
          </a:p>
          <a:p>
            <a:pPr marL="285750" indent="-285750">
              <a:buFont typeface="Arial" panose="020B0604020202020204" pitchFamily="34" charset="0"/>
              <a:buChar char="•"/>
            </a:pPr>
            <a:r>
              <a:rPr lang="en-US" sz="2400" dirty="0"/>
              <a:t>The follow-up</a:t>
            </a:r>
          </a:p>
          <a:p>
            <a:endParaRPr lang="en-US" dirty="0"/>
          </a:p>
        </p:txBody>
      </p:sp>
      <p:sp>
        <p:nvSpPr>
          <p:cNvPr id="5" name="Footer Placeholder 4">
            <a:extLst>
              <a:ext uri="{FF2B5EF4-FFF2-40B4-BE49-F238E27FC236}">
                <a16:creationId xmlns:a16="http://schemas.microsoft.com/office/drawing/2014/main" id="{54A6F216-A83A-885F-1000-4E3BFBD0AC83}"/>
              </a:ext>
            </a:extLst>
          </p:cNvPr>
          <p:cNvSpPr>
            <a:spLocks noGrp="1"/>
          </p:cNvSpPr>
          <p:nvPr>
            <p:ph type="ftr" sz="quarter" idx="10"/>
          </p:nvPr>
        </p:nvSpPr>
        <p:spPr/>
        <p:txBody>
          <a:bodyPr/>
          <a:lstStyle/>
          <a:p>
            <a:r>
              <a:rPr lang="en-US" dirty="0"/>
              <a:t>© 2022 WTW. All rights reserved. Proprietary and Confidential. For WTW and WTW client use only. Not suitable for unintended purpose or use by unauthorized recipient.</a:t>
            </a:r>
          </a:p>
        </p:txBody>
      </p:sp>
      <p:sp>
        <p:nvSpPr>
          <p:cNvPr id="6" name="Slide Number Placeholder 5">
            <a:extLst>
              <a:ext uri="{FF2B5EF4-FFF2-40B4-BE49-F238E27FC236}">
                <a16:creationId xmlns:a16="http://schemas.microsoft.com/office/drawing/2014/main" id="{C82C6290-AC2B-6A92-A94A-5C49250419DE}"/>
              </a:ext>
            </a:extLst>
          </p:cNvPr>
          <p:cNvSpPr>
            <a:spLocks noGrp="1"/>
          </p:cNvSpPr>
          <p:nvPr>
            <p:ph type="sldNum" sz="quarter" idx="18"/>
          </p:nvPr>
        </p:nvSpPr>
        <p:spPr/>
        <p:txBody>
          <a:bodyPr/>
          <a:lstStyle/>
          <a:p>
            <a:fld id="{63DCA5C9-2E11-4C67-86EB-AE1DE127DC64}" type="slidenum">
              <a:rPr lang="en-US" smtClean="0"/>
              <a:pPr/>
              <a:t>11</a:t>
            </a:fld>
            <a:endParaRPr lang="en-US" dirty="0"/>
          </a:p>
        </p:txBody>
      </p:sp>
      <p:pic>
        <p:nvPicPr>
          <p:cNvPr id="8" name="Picture 7">
            <a:extLst>
              <a:ext uri="{FF2B5EF4-FFF2-40B4-BE49-F238E27FC236}">
                <a16:creationId xmlns:a16="http://schemas.microsoft.com/office/drawing/2014/main" id="{18D4616D-5DB0-7781-BD34-21C31F142AA1}"/>
              </a:ext>
            </a:extLst>
          </p:cNvPr>
          <p:cNvPicPr>
            <a:picLocks noChangeAspect="1"/>
          </p:cNvPicPr>
          <p:nvPr/>
        </p:nvPicPr>
        <p:blipFill>
          <a:blip r:embed="rId3"/>
          <a:stretch>
            <a:fillRect/>
          </a:stretch>
        </p:blipFill>
        <p:spPr>
          <a:xfrm>
            <a:off x="9191625" y="6358359"/>
            <a:ext cx="1098292" cy="354449"/>
          </a:xfrm>
          <a:prstGeom prst="rect">
            <a:avLst/>
          </a:prstGeom>
        </p:spPr>
      </p:pic>
      <p:pic>
        <p:nvPicPr>
          <p:cNvPr id="10" name="Picture 9" descr="A picture containing person, ground, floor&#10;&#10;Description automatically generated">
            <a:extLst>
              <a:ext uri="{FF2B5EF4-FFF2-40B4-BE49-F238E27FC236}">
                <a16:creationId xmlns:a16="http://schemas.microsoft.com/office/drawing/2014/main" id="{27C20174-60A4-4242-AAFF-31E5F1C764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9515" y="1732547"/>
            <a:ext cx="6585774" cy="4093261"/>
          </a:xfrm>
          <a:prstGeom prst="rect">
            <a:avLst/>
          </a:prstGeom>
        </p:spPr>
      </p:pic>
    </p:spTree>
    <p:extLst>
      <p:ext uri="{BB962C8B-B14F-4D97-AF65-F5344CB8AC3E}">
        <p14:creationId xmlns:p14="http://schemas.microsoft.com/office/powerpoint/2010/main" val="3105671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1C91C3-3060-4AAC-84E2-E7BEEE866678}"/>
              </a:ext>
            </a:extLst>
          </p:cNvPr>
          <p:cNvSpPr>
            <a:spLocks noGrp="1"/>
          </p:cNvSpPr>
          <p:nvPr>
            <p:ph type="ftr" sz="quarter" idx="10"/>
          </p:nvPr>
        </p:nvSpPr>
        <p:spPr/>
        <p:txBody>
          <a:bodyPr/>
          <a:lstStyle/>
          <a:p>
            <a:pPr marL="0" marR="0" lvl="0"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a:ea typeface="Roboto" panose="02000000000000000000" pitchFamily="2" charset="0"/>
              </a:rPr>
              <a:t>© 2022 WTW. All rights reserved. Proprietary and Confidential. For WTW and WTW client use only. Not suitable for unintended purpose or use by unauthorized recipient.</a:t>
            </a:r>
          </a:p>
        </p:txBody>
      </p:sp>
      <p:sp>
        <p:nvSpPr>
          <p:cNvPr id="4" name="Slide Number Placeholder 3">
            <a:extLst>
              <a:ext uri="{FF2B5EF4-FFF2-40B4-BE49-F238E27FC236}">
                <a16:creationId xmlns:a16="http://schemas.microsoft.com/office/drawing/2014/main" id="{2545619A-3594-44DD-A9DE-CD0CE4EE1D9C}"/>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dirty="0">
              <a:ln>
                <a:noFill/>
              </a:ln>
              <a:solidFill>
                <a:srgbClr val="000000"/>
              </a:solidFill>
              <a:effectLst/>
              <a:uLnTx/>
              <a:uFillTx/>
              <a:latin typeface="Arial" panose="020B0604020202020204"/>
              <a:ea typeface="Verdana" panose="020B0604030504040204" pitchFamily="34" charset="0"/>
            </a:endParaRPr>
          </a:p>
        </p:txBody>
      </p:sp>
      <p:sp>
        <p:nvSpPr>
          <p:cNvPr id="11" name="Rectangle 2">
            <a:extLst>
              <a:ext uri="{FF2B5EF4-FFF2-40B4-BE49-F238E27FC236}">
                <a16:creationId xmlns:a16="http://schemas.microsoft.com/office/drawing/2014/main" id="{5D7DBD56-27D6-0DE5-04CF-873AFB351B9A}"/>
              </a:ext>
            </a:extLst>
          </p:cNvPr>
          <p:cNvSpPr txBox="1">
            <a:spLocks/>
          </p:cNvSpPr>
          <p:nvPr/>
        </p:nvSpPr>
        <p:spPr>
          <a:xfrm>
            <a:off x="457199" y="420029"/>
            <a:ext cx="8402445" cy="1143000"/>
          </a:xfrm>
          <a:prstGeom prst="rect">
            <a:avLst/>
          </a:prstGeom>
        </p:spPr>
        <p:txBody>
          <a:bodyPr vert="horz" lIns="0" tIns="0" rIns="0" bIns="0" rtlCol="0" anchor="t" anchorCtr="0">
            <a:noAutofit/>
          </a:bodyPr>
          <a:lstStyle>
            <a:lvl1pPr algn="l" defTabSz="914362" rtl="0" eaLnBrk="1" latinLnBrk="0" hangingPunct="1">
              <a:lnSpc>
                <a:spcPct val="90000"/>
              </a:lnSpc>
              <a:spcBef>
                <a:spcPct val="0"/>
              </a:spcBef>
              <a:buNone/>
              <a:defRPr sz="3200" b="0" i="0" kern="1200">
                <a:solidFill>
                  <a:schemeClr val="tx1"/>
                </a:solidFill>
                <a:latin typeface="+mj-lt"/>
                <a:ea typeface="Roboto Medium" panose="02000000000000000000" pitchFamily="2" charset="0"/>
                <a:cs typeface="Verdana" panose="020B0604030504040204" pitchFamily="34" charset="0"/>
              </a:defRPr>
            </a:lvl1pPr>
          </a:lstStyle>
          <a:p>
            <a:pPr marL="0" marR="0" lvl="0" indent="0" algn="l" defTabSz="914362"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rgbClr val="7030A0"/>
              </a:solidFill>
              <a:effectLst/>
              <a:uLnTx/>
              <a:uFillTx/>
              <a:latin typeface="Times New Roman" panose="02020603050405020304"/>
              <a:ea typeface="Roboto Medium" panose="02000000000000000000" pitchFamily="2" charset="0"/>
            </a:endParaRPr>
          </a:p>
        </p:txBody>
      </p:sp>
      <p:sp>
        <p:nvSpPr>
          <p:cNvPr id="2" name="Title 3">
            <a:extLst>
              <a:ext uri="{FF2B5EF4-FFF2-40B4-BE49-F238E27FC236}">
                <a16:creationId xmlns:a16="http://schemas.microsoft.com/office/drawing/2014/main" id="{A1610818-F3EF-454B-1355-B7B5695A0DBB}"/>
              </a:ext>
            </a:extLst>
          </p:cNvPr>
          <p:cNvSpPr>
            <a:spLocks noGrp="1"/>
          </p:cNvSpPr>
          <p:nvPr>
            <p:ph type="title"/>
          </p:nvPr>
        </p:nvSpPr>
        <p:spPr>
          <a:xfrm>
            <a:off x="457199" y="457200"/>
            <a:ext cx="11125201" cy="1143000"/>
          </a:xfrm>
        </p:spPr>
        <p:txBody>
          <a:bodyPr anchor="t">
            <a:normAutofit/>
          </a:bodyPr>
          <a:lstStyle/>
          <a:p>
            <a:r>
              <a:rPr lang="en-US" dirty="0">
                <a:solidFill>
                  <a:srgbClr val="7030A0"/>
                </a:solidFill>
              </a:rPr>
              <a:t>The Process</a:t>
            </a:r>
          </a:p>
        </p:txBody>
      </p:sp>
      <p:graphicFrame>
        <p:nvGraphicFramePr>
          <p:cNvPr id="3" name="Content Placeholder 6">
            <a:extLst>
              <a:ext uri="{FF2B5EF4-FFF2-40B4-BE49-F238E27FC236}">
                <a16:creationId xmlns:a16="http://schemas.microsoft.com/office/drawing/2014/main" id="{78114BE9-E001-2AE1-9A6E-0CB8082E1568}"/>
              </a:ext>
            </a:extLst>
          </p:cNvPr>
          <p:cNvGraphicFramePr>
            <a:graphicFrameLocks/>
          </p:cNvGraphicFramePr>
          <p:nvPr>
            <p:extLst>
              <p:ext uri="{D42A27DB-BD31-4B8C-83A1-F6EECF244321}">
                <p14:modId xmlns:p14="http://schemas.microsoft.com/office/powerpoint/2010/main" val="485416644"/>
              </p:ext>
            </p:extLst>
          </p:nvPr>
        </p:nvGraphicFramePr>
        <p:xfrm>
          <a:off x="457200" y="1350917"/>
          <a:ext cx="11276862" cy="4467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E617AAA4-38AB-1BB4-DE6B-FCC7821C4CBF}"/>
              </a:ext>
            </a:extLst>
          </p:cNvPr>
          <p:cNvPicPr>
            <a:picLocks noChangeAspect="1"/>
          </p:cNvPicPr>
          <p:nvPr/>
        </p:nvPicPr>
        <p:blipFill>
          <a:blip r:embed="rId8"/>
          <a:stretch>
            <a:fillRect/>
          </a:stretch>
        </p:blipFill>
        <p:spPr>
          <a:xfrm>
            <a:off x="9191625" y="6358359"/>
            <a:ext cx="1098292" cy="354449"/>
          </a:xfrm>
          <a:prstGeom prst="rect">
            <a:avLst/>
          </a:prstGeom>
        </p:spPr>
      </p:pic>
    </p:spTree>
    <p:extLst>
      <p:ext uri="{BB962C8B-B14F-4D97-AF65-F5344CB8AC3E}">
        <p14:creationId xmlns:p14="http://schemas.microsoft.com/office/powerpoint/2010/main" val="3698825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6B5EEB-4274-E42A-D95D-311AAD758776}"/>
              </a:ext>
            </a:extLst>
          </p:cNvPr>
          <p:cNvSpPr>
            <a:spLocks noGrp="1"/>
          </p:cNvSpPr>
          <p:nvPr>
            <p:ph type="title"/>
          </p:nvPr>
        </p:nvSpPr>
        <p:spPr/>
        <p:txBody>
          <a:bodyPr/>
          <a:lstStyle/>
          <a:p>
            <a:r>
              <a:rPr lang="en-US" dirty="0">
                <a:solidFill>
                  <a:schemeClr val="tx2"/>
                </a:solidFill>
              </a:rPr>
              <a:t>Case Study — Anatomy of a Response</a:t>
            </a:r>
          </a:p>
        </p:txBody>
      </p:sp>
      <p:sp>
        <p:nvSpPr>
          <p:cNvPr id="4" name="Content Placeholder 3">
            <a:extLst>
              <a:ext uri="{FF2B5EF4-FFF2-40B4-BE49-F238E27FC236}">
                <a16:creationId xmlns:a16="http://schemas.microsoft.com/office/drawing/2014/main" id="{2DB6BC4C-BC8B-C6CC-B0B0-7173F9547563}"/>
              </a:ext>
            </a:extLst>
          </p:cNvPr>
          <p:cNvSpPr>
            <a:spLocks noGrp="1"/>
          </p:cNvSpPr>
          <p:nvPr>
            <p:ph sz="quarter" idx="19"/>
          </p:nvPr>
        </p:nvSpPr>
        <p:spPr>
          <a:xfrm>
            <a:off x="457198" y="1645920"/>
            <a:ext cx="10601327" cy="4179888"/>
          </a:xfrm>
        </p:spPr>
        <p:txBody>
          <a:bodyPr/>
          <a:lstStyle/>
          <a:p>
            <a:pPr marL="285750" indent="-285750">
              <a:buFont typeface="Arial" panose="020B0604020202020204" pitchFamily="34" charset="0"/>
              <a:buChar char="•"/>
            </a:pPr>
            <a:r>
              <a:rPr lang="en-US" sz="2000" dirty="0"/>
              <a:t>Advise team to communicate verbally, rather than in writing, </a:t>
            </a:r>
            <a:br>
              <a:rPr lang="en-US" sz="2000" dirty="0"/>
            </a:br>
            <a:r>
              <a:rPr lang="en-US" sz="2000" dirty="0"/>
              <a:t>in the immediate aftermath of the event</a:t>
            </a:r>
          </a:p>
          <a:p>
            <a:pPr marL="285750" indent="-285750">
              <a:buFont typeface="Arial" panose="020B0604020202020204" pitchFamily="34" charset="0"/>
              <a:buChar char="•"/>
            </a:pPr>
            <a:r>
              <a:rPr lang="en-US" sz="2000" dirty="0"/>
              <a:t>Do your research</a:t>
            </a:r>
          </a:p>
          <a:p>
            <a:pPr marL="285750" indent="-285750">
              <a:buFont typeface="Arial" panose="020B0604020202020204" pitchFamily="34" charset="0"/>
              <a:buChar char="•"/>
            </a:pPr>
            <a:r>
              <a:rPr lang="en-US" sz="2000" dirty="0"/>
              <a:t>Create a timeline and present the facts</a:t>
            </a:r>
          </a:p>
          <a:p>
            <a:pPr marL="285750" indent="-285750">
              <a:buFont typeface="Arial" panose="020B0604020202020204" pitchFamily="34" charset="0"/>
              <a:buChar char="•"/>
            </a:pPr>
            <a:r>
              <a:rPr lang="en-US" sz="2000" dirty="0"/>
              <a:t>Be humble</a:t>
            </a:r>
          </a:p>
          <a:p>
            <a:pPr marL="285750" indent="-285750">
              <a:buFont typeface="Arial" panose="020B0604020202020204" pitchFamily="34" charset="0"/>
              <a:buChar char="•"/>
            </a:pPr>
            <a:r>
              <a:rPr lang="en-US" sz="2000" dirty="0"/>
              <a:t>Be truthful</a:t>
            </a:r>
          </a:p>
          <a:p>
            <a:pPr marL="285750" indent="-285750">
              <a:buFont typeface="Arial" panose="020B0604020202020204" pitchFamily="34" charset="0"/>
              <a:buChar char="•"/>
            </a:pPr>
            <a:r>
              <a:rPr lang="en-US" sz="2000" dirty="0"/>
              <a:t>Ensure you answer all questions</a:t>
            </a:r>
          </a:p>
          <a:p>
            <a:pPr marL="285750" indent="-285750">
              <a:buFont typeface="Arial" panose="020B0604020202020204" pitchFamily="34" charset="0"/>
              <a:buChar char="•"/>
            </a:pPr>
            <a:endParaRPr lang="en-US" sz="2000" dirty="0"/>
          </a:p>
          <a:p>
            <a:r>
              <a:rPr lang="en-US" sz="2000" b="1" i="1" dirty="0">
                <a:solidFill>
                  <a:schemeClr val="accent1"/>
                </a:solidFill>
              </a:rPr>
              <a:t>None of this works without previously </a:t>
            </a:r>
            <a:br>
              <a:rPr lang="en-US" sz="2000" b="1" i="1" dirty="0">
                <a:solidFill>
                  <a:schemeClr val="accent1"/>
                </a:solidFill>
              </a:rPr>
            </a:br>
            <a:r>
              <a:rPr lang="en-US" sz="2000" b="1" i="1" dirty="0">
                <a:solidFill>
                  <a:schemeClr val="accent1"/>
                </a:solidFill>
              </a:rPr>
              <a:t>establishing a foundation of trust!</a:t>
            </a:r>
          </a:p>
          <a:p>
            <a:endParaRPr lang="en-US" sz="2000" dirty="0"/>
          </a:p>
          <a:p>
            <a:endParaRPr lang="en-US" dirty="0"/>
          </a:p>
        </p:txBody>
      </p:sp>
      <p:sp>
        <p:nvSpPr>
          <p:cNvPr id="5" name="Footer Placeholder 4">
            <a:extLst>
              <a:ext uri="{FF2B5EF4-FFF2-40B4-BE49-F238E27FC236}">
                <a16:creationId xmlns:a16="http://schemas.microsoft.com/office/drawing/2014/main" id="{54A6F216-A83A-885F-1000-4E3BFBD0AC83}"/>
              </a:ext>
            </a:extLst>
          </p:cNvPr>
          <p:cNvSpPr>
            <a:spLocks noGrp="1"/>
          </p:cNvSpPr>
          <p:nvPr>
            <p:ph type="ftr" sz="quarter" idx="10"/>
          </p:nvPr>
        </p:nvSpPr>
        <p:spPr/>
        <p:txBody>
          <a:bodyPr/>
          <a:lstStyle/>
          <a:p>
            <a:pPr marL="0" marR="0" lvl="0"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a:ea typeface="Roboto" panose="02000000000000000000" pitchFamily="2" charset="0"/>
              </a:rPr>
              <a:t>© 2022 WTW. All rights reserved. Proprietary and Confidential. For WTW and WTW client use only. Not suitable for unintended purpose or use by unauthorized recipient.</a:t>
            </a:r>
          </a:p>
        </p:txBody>
      </p:sp>
      <p:sp>
        <p:nvSpPr>
          <p:cNvPr id="6" name="Slide Number Placeholder 5">
            <a:extLst>
              <a:ext uri="{FF2B5EF4-FFF2-40B4-BE49-F238E27FC236}">
                <a16:creationId xmlns:a16="http://schemas.microsoft.com/office/drawing/2014/main" id="{C82C6290-AC2B-6A92-A94A-5C49250419DE}"/>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dirty="0">
              <a:ln>
                <a:noFill/>
              </a:ln>
              <a:solidFill>
                <a:srgbClr val="000000"/>
              </a:solidFill>
              <a:effectLst/>
              <a:uLnTx/>
              <a:uFillTx/>
              <a:latin typeface="Arial" panose="020B0604020202020204"/>
              <a:ea typeface="Verdana" panose="020B0604030504040204" pitchFamily="34" charset="0"/>
            </a:endParaRPr>
          </a:p>
        </p:txBody>
      </p:sp>
      <p:pic>
        <p:nvPicPr>
          <p:cNvPr id="8" name="Picture 7">
            <a:extLst>
              <a:ext uri="{FF2B5EF4-FFF2-40B4-BE49-F238E27FC236}">
                <a16:creationId xmlns:a16="http://schemas.microsoft.com/office/drawing/2014/main" id="{18D4616D-5DB0-7781-BD34-21C31F142AA1}"/>
              </a:ext>
            </a:extLst>
          </p:cNvPr>
          <p:cNvPicPr>
            <a:picLocks noChangeAspect="1"/>
          </p:cNvPicPr>
          <p:nvPr/>
        </p:nvPicPr>
        <p:blipFill>
          <a:blip r:embed="rId3"/>
          <a:stretch>
            <a:fillRect/>
          </a:stretch>
        </p:blipFill>
        <p:spPr>
          <a:xfrm>
            <a:off x="9191625" y="6358359"/>
            <a:ext cx="1098292" cy="354449"/>
          </a:xfrm>
          <a:prstGeom prst="rect">
            <a:avLst/>
          </a:prstGeom>
        </p:spPr>
      </p:pic>
      <p:grpSp>
        <p:nvGrpSpPr>
          <p:cNvPr id="28" name="Group 27">
            <a:extLst>
              <a:ext uri="{FF2B5EF4-FFF2-40B4-BE49-F238E27FC236}">
                <a16:creationId xmlns:a16="http://schemas.microsoft.com/office/drawing/2014/main" id="{88BCD13B-2BA5-0BCB-8A61-9B570CAAFE82}"/>
              </a:ext>
            </a:extLst>
          </p:cNvPr>
          <p:cNvGrpSpPr/>
          <p:nvPr/>
        </p:nvGrpSpPr>
        <p:grpSpPr>
          <a:xfrm>
            <a:off x="7103948" y="1929003"/>
            <a:ext cx="4630114" cy="3817088"/>
            <a:chOff x="6140109" y="1767851"/>
            <a:chExt cx="4630114" cy="3817088"/>
          </a:xfrm>
        </p:grpSpPr>
        <p:pic>
          <p:nvPicPr>
            <p:cNvPr id="14" name="Picture 13">
              <a:extLst>
                <a:ext uri="{FF2B5EF4-FFF2-40B4-BE49-F238E27FC236}">
                  <a16:creationId xmlns:a16="http://schemas.microsoft.com/office/drawing/2014/main" id="{F44C3622-171B-1A1F-DAC5-E8980FC12574}"/>
                </a:ext>
              </a:extLst>
            </p:cNvPr>
            <p:cNvPicPr>
              <a:picLocks noChangeAspect="1"/>
            </p:cNvPicPr>
            <p:nvPr/>
          </p:nvPicPr>
          <p:blipFill>
            <a:blip r:embed="rId4"/>
            <a:stretch>
              <a:fillRect/>
            </a:stretch>
          </p:blipFill>
          <p:spPr>
            <a:xfrm rot="913252">
              <a:off x="7858338" y="1856494"/>
              <a:ext cx="2911885" cy="3728445"/>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7DDF614C-FAF4-17E0-C7FB-8CD3139C22D2}"/>
                </a:ext>
              </a:extLst>
            </p:cNvPr>
            <p:cNvPicPr>
              <a:picLocks noChangeAspect="1"/>
            </p:cNvPicPr>
            <p:nvPr/>
          </p:nvPicPr>
          <p:blipFill>
            <a:blip r:embed="rId5"/>
            <a:stretch>
              <a:fillRect/>
            </a:stretch>
          </p:blipFill>
          <p:spPr>
            <a:xfrm rot="976581">
              <a:off x="6140109" y="1767851"/>
              <a:ext cx="2884559" cy="3728445"/>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F64FB17A-418E-D537-39BD-8B63F72F605A}"/>
                </a:ext>
              </a:extLst>
            </p:cNvPr>
            <p:cNvSpPr/>
            <p:nvPr/>
          </p:nvSpPr>
          <p:spPr bwMode="auto">
            <a:xfrm rot="991271">
              <a:off x="7021270" y="1932925"/>
              <a:ext cx="104818" cy="57251"/>
            </a:xfrm>
            <a:prstGeom prst="rect">
              <a:avLst/>
            </a:prstGeom>
            <a:solidFill>
              <a:schemeClr val="tx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Roboto" panose="02000000000000000000" pitchFamily="2" charset="0"/>
                <a:cs typeface="Roboto" panose="02000000000000000000" pitchFamily="2" charset="0"/>
              </a:endParaRPr>
            </a:p>
          </p:txBody>
        </p:sp>
        <p:sp>
          <p:nvSpPr>
            <p:cNvPr id="16" name="Rectangle 15">
              <a:extLst>
                <a:ext uri="{FF2B5EF4-FFF2-40B4-BE49-F238E27FC236}">
                  <a16:creationId xmlns:a16="http://schemas.microsoft.com/office/drawing/2014/main" id="{D4F250CD-BA4A-A7BD-7FC8-2E31C00BD911}"/>
                </a:ext>
              </a:extLst>
            </p:cNvPr>
            <p:cNvSpPr/>
            <p:nvPr/>
          </p:nvSpPr>
          <p:spPr bwMode="auto">
            <a:xfrm rot="991271" flipH="1">
              <a:off x="7346370" y="2152837"/>
              <a:ext cx="121595" cy="72406"/>
            </a:xfrm>
            <a:prstGeom prst="rect">
              <a:avLst/>
            </a:prstGeom>
            <a:solidFill>
              <a:schemeClr val="tx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Roboto" panose="02000000000000000000" pitchFamily="2" charset="0"/>
                <a:cs typeface="Roboto" panose="02000000000000000000" pitchFamily="2" charset="0"/>
              </a:endParaRPr>
            </a:p>
          </p:txBody>
        </p:sp>
        <p:sp>
          <p:nvSpPr>
            <p:cNvPr id="18" name="Rectangle 17">
              <a:extLst>
                <a:ext uri="{FF2B5EF4-FFF2-40B4-BE49-F238E27FC236}">
                  <a16:creationId xmlns:a16="http://schemas.microsoft.com/office/drawing/2014/main" id="{C8B11484-77CA-FA23-EE77-582F2C641A8A}"/>
                </a:ext>
              </a:extLst>
            </p:cNvPr>
            <p:cNvSpPr/>
            <p:nvPr/>
          </p:nvSpPr>
          <p:spPr bwMode="auto">
            <a:xfrm rot="991271" flipH="1">
              <a:off x="7536182" y="3059130"/>
              <a:ext cx="121595" cy="72406"/>
            </a:xfrm>
            <a:prstGeom prst="rect">
              <a:avLst/>
            </a:prstGeom>
            <a:solidFill>
              <a:schemeClr val="tx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Roboto" panose="02000000000000000000" pitchFamily="2" charset="0"/>
                <a:cs typeface="Roboto" panose="02000000000000000000" pitchFamily="2" charset="0"/>
              </a:endParaRPr>
            </a:p>
          </p:txBody>
        </p:sp>
        <p:sp>
          <p:nvSpPr>
            <p:cNvPr id="19" name="Rectangle 18">
              <a:extLst>
                <a:ext uri="{FF2B5EF4-FFF2-40B4-BE49-F238E27FC236}">
                  <a16:creationId xmlns:a16="http://schemas.microsoft.com/office/drawing/2014/main" id="{FE823CF4-1496-C034-B976-5A0B48653F2C}"/>
                </a:ext>
              </a:extLst>
            </p:cNvPr>
            <p:cNvSpPr/>
            <p:nvPr/>
          </p:nvSpPr>
          <p:spPr bwMode="auto">
            <a:xfrm rot="991271" flipH="1">
              <a:off x="7590173" y="3264433"/>
              <a:ext cx="121595" cy="72406"/>
            </a:xfrm>
            <a:prstGeom prst="rect">
              <a:avLst/>
            </a:prstGeom>
            <a:solidFill>
              <a:schemeClr val="tx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Roboto" panose="02000000000000000000" pitchFamily="2" charset="0"/>
                <a:cs typeface="Roboto" panose="02000000000000000000" pitchFamily="2" charset="0"/>
              </a:endParaRPr>
            </a:p>
          </p:txBody>
        </p:sp>
        <p:sp>
          <p:nvSpPr>
            <p:cNvPr id="20" name="Rectangle 19">
              <a:extLst>
                <a:ext uri="{FF2B5EF4-FFF2-40B4-BE49-F238E27FC236}">
                  <a16:creationId xmlns:a16="http://schemas.microsoft.com/office/drawing/2014/main" id="{2AA53EE1-60A2-2C4F-11F9-74E743621CC8}"/>
                </a:ext>
              </a:extLst>
            </p:cNvPr>
            <p:cNvSpPr/>
            <p:nvPr/>
          </p:nvSpPr>
          <p:spPr bwMode="auto">
            <a:xfrm rot="991271" flipH="1">
              <a:off x="7290596" y="3627253"/>
              <a:ext cx="121595" cy="72406"/>
            </a:xfrm>
            <a:prstGeom prst="rect">
              <a:avLst/>
            </a:prstGeom>
            <a:solidFill>
              <a:schemeClr val="tx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Roboto" panose="02000000000000000000" pitchFamily="2" charset="0"/>
                <a:cs typeface="Roboto" panose="02000000000000000000" pitchFamily="2" charset="0"/>
              </a:endParaRPr>
            </a:p>
          </p:txBody>
        </p:sp>
        <p:sp>
          <p:nvSpPr>
            <p:cNvPr id="21" name="Rectangle 20">
              <a:extLst>
                <a:ext uri="{FF2B5EF4-FFF2-40B4-BE49-F238E27FC236}">
                  <a16:creationId xmlns:a16="http://schemas.microsoft.com/office/drawing/2014/main" id="{8FD28BB2-A9C9-58EA-0404-754C8C1C4B75}"/>
                </a:ext>
              </a:extLst>
            </p:cNvPr>
            <p:cNvSpPr/>
            <p:nvPr/>
          </p:nvSpPr>
          <p:spPr bwMode="auto">
            <a:xfrm rot="991271" flipH="1">
              <a:off x="8384110" y="3950833"/>
              <a:ext cx="121595" cy="72406"/>
            </a:xfrm>
            <a:prstGeom prst="rect">
              <a:avLst/>
            </a:prstGeom>
            <a:solidFill>
              <a:schemeClr val="tx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Roboto" panose="02000000000000000000" pitchFamily="2" charset="0"/>
                <a:cs typeface="Roboto" panose="02000000000000000000" pitchFamily="2" charset="0"/>
              </a:endParaRPr>
            </a:p>
          </p:txBody>
        </p:sp>
        <p:sp>
          <p:nvSpPr>
            <p:cNvPr id="22" name="Rectangle 21">
              <a:extLst>
                <a:ext uri="{FF2B5EF4-FFF2-40B4-BE49-F238E27FC236}">
                  <a16:creationId xmlns:a16="http://schemas.microsoft.com/office/drawing/2014/main" id="{B8A3A844-4799-4C62-4F98-9E4D5009B0D7}"/>
                </a:ext>
              </a:extLst>
            </p:cNvPr>
            <p:cNvSpPr/>
            <p:nvPr/>
          </p:nvSpPr>
          <p:spPr bwMode="auto">
            <a:xfrm rot="991271" flipH="1">
              <a:off x="8044136" y="3908563"/>
              <a:ext cx="121595" cy="72406"/>
            </a:xfrm>
            <a:prstGeom prst="rect">
              <a:avLst/>
            </a:prstGeom>
            <a:solidFill>
              <a:schemeClr val="tx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Roboto" panose="02000000000000000000" pitchFamily="2" charset="0"/>
                <a:cs typeface="Roboto" panose="02000000000000000000" pitchFamily="2" charset="0"/>
              </a:endParaRPr>
            </a:p>
          </p:txBody>
        </p:sp>
        <p:sp>
          <p:nvSpPr>
            <p:cNvPr id="23" name="Rectangle 22">
              <a:extLst>
                <a:ext uri="{FF2B5EF4-FFF2-40B4-BE49-F238E27FC236}">
                  <a16:creationId xmlns:a16="http://schemas.microsoft.com/office/drawing/2014/main" id="{5B22C1C2-EEB7-EACC-EB24-8652F1975FCD}"/>
                </a:ext>
              </a:extLst>
            </p:cNvPr>
            <p:cNvSpPr/>
            <p:nvPr/>
          </p:nvSpPr>
          <p:spPr bwMode="auto">
            <a:xfrm rot="991271" flipH="1">
              <a:off x="8310663" y="4127122"/>
              <a:ext cx="121595" cy="72406"/>
            </a:xfrm>
            <a:prstGeom prst="rect">
              <a:avLst/>
            </a:prstGeom>
            <a:solidFill>
              <a:schemeClr val="tx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Roboto" panose="02000000000000000000" pitchFamily="2" charset="0"/>
                <a:cs typeface="Roboto" panose="02000000000000000000" pitchFamily="2" charset="0"/>
              </a:endParaRPr>
            </a:p>
          </p:txBody>
        </p:sp>
        <p:sp>
          <p:nvSpPr>
            <p:cNvPr id="24" name="Rectangle 23">
              <a:extLst>
                <a:ext uri="{FF2B5EF4-FFF2-40B4-BE49-F238E27FC236}">
                  <a16:creationId xmlns:a16="http://schemas.microsoft.com/office/drawing/2014/main" id="{B689EDCA-49C6-3A3A-FD29-1D46C4C28491}"/>
                </a:ext>
              </a:extLst>
            </p:cNvPr>
            <p:cNvSpPr/>
            <p:nvPr/>
          </p:nvSpPr>
          <p:spPr bwMode="auto">
            <a:xfrm rot="991271" flipH="1">
              <a:off x="6838895" y="3751658"/>
              <a:ext cx="121595" cy="72406"/>
            </a:xfrm>
            <a:prstGeom prst="rect">
              <a:avLst/>
            </a:prstGeom>
            <a:solidFill>
              <a:schemeClr val="tx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Roboto" panose="02000000000000000000" pitchFamily="2" charset="0"/>
                <a:cs typeface="Roboto" panose="02000000000000000000" pitchFamily="2" charset="0"/>
              </a:endParaRPr>
            </a:p>
          </p:txBody>
        </p:sp>
        <p:sp>
          <p:nvSpPr>
            <p:cNvPr id="25" name="Rectangle 24">
              <a:extLst>
                <a:ext uri="{FF2B5EF4-FFF2-40B4-BE49-F238E27FC236}">
                  <a16:creationId xmlns:a16="http://schemas.microsoft.com/office/drawing/2014/main" id="{BEE8C899-E608-E342-8631-E69431EE41D1}"/>
                </a:ext>
              </a:extLst>
            </p:cNvPr>
            <p:cNvSpPr/>
            <p:nvPr/>
          </p:nvSpPr>
          <p:spPr bwMode="auto">
            <a:xfrm rot="991271" flipH="1">
              <a:off x="7889750" y="3297197"/>
              <a:ext cx="121595" cy="72406"/>
            </a:xfrm>
            <a:prstGeom prst="rect">
              <a:avLst/>
            </a:prstGeom>
            <a:solidFill>
              <a:schemeClr val="tx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Roboto" panose="02000000000000000000" pitchFamily="2" charset="0"/>
                <a:cs typeface="Roboto" panose="02000000000000000000" pitchFamily="2" charset="0"/>
              </a:endParaRPr>
            </a:p>
          </p:txBody>
        </p:sp>
        <p:sp>
          <p:nvSpPr>
            <p:cNvPr id="26" name="Rectangle 25">
              <a:extLst>
                <a:ext uri="{FF2B5EF4-FFF2-40B4-BE49-F238E27FC236}">
                  <a16:creationId xmlns:a16="http://schemas.microsoft.com/office/drawing/2014/main" id="{0CD31192-6CD1-4856-5EA1-0CDA2E29A148}"/>
                </a:ext>
              </a:extLst>
            </p:cNvPr>
            <p:cNvSpPr/>
            <p:nvPr/>
          </p:nvSpPr>
          <p:spPr bwMode="auto">
            <a:xfrm rot="991271" flipH="1">
              <a:off x="6650283" y="4042183"/>
              <a:ext cx="121595" cy="72406"/>
            </a:xfrm>
            <a:prstGeom prst="rect">
              <a:avLst/>
            </a:prstGeom>
            <a:solidFill>
              <a:schemeClr val="tx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Roboto" panose="02000000000000000000" pitchFamily="2" charset="0"/>
                <a:cs typeface="Roboto" panose="02000000000000000000" pitchFamily="2" charset="0"/>
              </a:endParaRPr>
            </a:p>
          </p:txBody>
        </p:sp>
        <p:sp>
          <p:nvSpPr>
            <p:cNvPr id="27" name="Rectangle 26">
              <a:extLst>
                <a:ext uri="{FF2B5EF4-FFF2-40B4-BE49-F238E27FC236}">
                  <a16:creationId xmlns:a16="http://schemas.microsoft.com/office/drawing/2014/main" id="{BD88211C-2035-8961-58C3-B7A636123C66}"/>
                </a:ext>
              </a:extLst>
            </p:cNvPr>
            <p:cNvSpPr/>
            <p:nvPr/>
          </p:nvSpPr>
          <p:spPr bwMode="auto">
            <a:xfrm rot="991271" flipH="1">
              <a:off x="10236812" y="3282605"/>
              <a:ext cx="121595" cy="72406"/>
            </a:xfrm>
            <a:prstGeom prst="rect">
              <a:avLst/>
            </a:prstGeom>
            <a:solidFill>
              <a:schemeClr val="tx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Roboto" panose="02000000000000000000" pitchFamily="2" charset="0"/>
                <a:cs typeface="Roboto" panose="02000000000000000000" pitchFamily="2" charset="0"/>
              </a:endParaRPr>
            </a:p>
          </p:txBody>
        </p:sp>
      </p:grpSp>
    </p:spTree>
    <p:extLst>
      <p:ext uri="{BB962C8B-B14F-4D97-AF65-F5344CB8AC3E}">
        <p14:creationId xmlns:p14="http://schemas.microsoft.com/office/powerpoint/2010/main" val="677309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88894-D828-4EF0-8545-0E2F9D49222D}"/>
              </a:ext>
            </a:extLst>
          </p:cNvPr>
          <p:cNvSpPr>
            <a:spLocks noGrp="1"/>
          </p:cNvSpPr>
          <p:nvPr>
            <p:ph type="title"/>
          </p:nvPr>
        </p:nvSpPr>
        <p:spPr/>
        <p:txBody>
          <a:bodyPr/>
          <a:lstStyle/>
          <a:p>
            <a:r>
              <a:rPr lang="en-US" sz="2400" b="0" i="0" dirty="0">
                <a:solidFill>
                  <a:srgbClr val="040C28"/>
                </a:solidFill>
                <a:effectLst/>
                <a:latin typeface="+mn-lt"/>
              </a:rPr>
              <a:t>Disclose the error to the resident, his or her family, or both.</a:t>
            </a:r>
            <a:r>
              <a:rPr lang="en-US" sz="2400" b="0" i="0" dirty="0">
                <a:solidFill>
                  <a:srgbClr val="202124"/>
                </a:solidFill>
                <a:effectLst/>
                <a:latin typeface="+mn-lt"/>
              </a:rPr>
              <a:t> </a:t>
            </a:r>
            <a:r>
              <a:rPr lang="en-US" sz="2400" b="0" i="0" dirty="0">
                <a:solidFill>
                  <a:srgbClr val="040C28"/>
                </a:solidFill>
                <a:effectLst/>
                <a:latin typeface="+mn-lt"/>
              </a:rPr>
              <a:t>State the facts without blame or conjecture</a:t>
            </a:r>
            <a:r>
              <a:rPr lang="en-US" sz="2400" b="0" i="0" dirty="0">
                <a:solidFill>
                  <a:srgbClr val="202124"/>
                </a:solidFill>
                <a:effectLst/>
                <a:latin typeface="+mn-lt"/>
              </a:rPr>
              <a:t>. </a:t>
            </a:r>
            <a:br>
              <a:rPr lang="en-US" sz="2400" b="0" i="0" dirty="0">
                <a:solidFill>
                  <a:srgbClr val="202124"/>
                </a:solidFill>
                <a:effectLst/>
                <a:latin typeface="+mn-lt"/>
              </a:rPr>
            </a:br>
            <a:br>
              <a:rPr lang="en-US" sz="2400" b="0" i="0" dirty="0">
                <a:solidFill>
                  <a:srgbClr val="202124"/>
                </a:solidFill>
                <a:effectLst/>
                <a:latin typeface="+mn-lt"/>
              </a:rPr>
            </a:br>
            <a:r>
              <a:rPr lang="en-US" sz="2400" b="0" i="0" dirty="0">
                <a:solidFill>
                  <a:srgbClr val="202124"/>
                </a:solidFill>
                <a:effectLst/>
                <a:latin typeface="+mn-lt"/>
              </a:rPr>
              <a:t>That is, give an account of what happened, the consequences, what treatments are being given to correct the error, and the results of treatment. </a:t>
            </a:r>
            <a:br>
              <a:rPr lang="en-US" sz="2400" b="0" i="0" dirty="0">
                <a:solidFill>
                  <a:srgbClr val="202124"/>
                </a:solidFill>
                <a:effectLst/>
                <a:latin typeface="+mn-lt"/>
              </a:rPr>
            </a:br>
            <a:br>
              <a:rPr lang="en-US" sz="2400" b="0" i="0" dirty="0">
                <a:solidFill>
                  <a:srgbClr val="202124"/>
                </a:solidFill>
                <a:effectLst/>
                <a:latin typeface="+mn-lt"/>
              </a:rPr>
            </a:br>
            <a:r>
              <a:rPr lang="en-US" sz="2400" b="0" i="0" dirty="0">
                <a:solidFill>
                  <a:srgbClr val="202124"/>
                </a:solidFill>
                <a:effectLst/>
                <a:latin typeface="+mn-lt"/>
              </a:rPr>
              <a:t>Let them know that you will update them as you learn more.</a:t>
            </a:r>
            <a:endParaRPr lang="en-US" sz="2400" dirty="0">
              <a:latin typeface="+mn-lt"/>
            </a:endParaRPr>
          </a:p>
        </p:txBody>
      </p:sp>
      <p:pic>
        <p:nvPicPr>
          <p:cNvPr id="7" name="Picture Placeholder 6" descr="Healthcare worker speaking with patient">
            <a:extLst>
              <a:ext uri="{FF2B5EF4-FFF2-40B4-BE49-F238E27FC236}">
                <a16:creationId xmlns:a16="http://schemas.microsoft.com/office/drawing/2014/main" id="{8129BB82-CC78-4E30-879C-ECE7ACA6022B}"/>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7783" r="17783"/>
          <a:stretch>
            <a:fillRect/>
          </a:stretch>
        </p:blipFill>
        <p:spPr/>
      </p:pic>
      <p:sp>
        <p:nvSpPr>
          <p:cNvPr id="4" name="Footer Placeholder 3">
            <a:extLst>
              <a:ext uri="{FF2B5EF4-FFF2-40B4-BE49-F238E27FC236}">
                <a16:creationId xmlns:a16="http://schemas.microsoft.com/office/drawing/2014/main" id="{A8569661-1B33-4828-83C1-733B558A4F75}"/>
              </a:ext>
            </a:extLst>
          </p:cNvPr>
          <p:cNvSpPr>
            <a:spLocks noGrp="1"/>
          </p:cNvSpPr>
          <p:nvPr>
            <p:ph type="ftr" sz="quarter" idx="10"/>
          </p:nvPr>
        </p:nvSpPr>
        <p:spPr/>
        <p:txBody>
          <a:bodyPr/>
          <a:lstStyle/>
          <a:p>
            <a:r>
              <a:rPr lang="en-US" dirty="0"/>
              <a:t>© 2022 WTW. All rights reserved. Proprietary and Confidential. For WTW and WTW client use only. Not suitable for unintended purpose or use by unauthorized recipient.</a:t>
            </a:r>
          </a:p>
        </p:txBody>
      </p:sp>
      <p:sp>
        <p:nvSpPr>
          <p:cNvPr id="5" name="Slide Number Placeholder 4">
            <a:extLst>
              <a:ext uri="{FF2B5EF4-FFF2-40B4-BE49-F238E27FC236}">
                <a16:creationId xmlns:a16="http://schemas.microsoft.com/office/drawing/2014/main" id="{4887CAB7-0A72-4806-B152-326A08996310}"/>
              </a:ext>
            </a:extLst>
          </p:cNvPr>
          <p:cNvSpPr>
            <a:spLocks noGrp="1"/>
          </p:cNvSpPr>
          <p:nvPr>
            <p:ph type="sldNum" sz="quarter" idx="18"/>
          </p:nvPr>
        </p:nvSpPr>
        <p:spPr/>
        <p:txBody>
          <a:bodyPr/>
          <a:lstStyle/>
          <a:p>
            <a:fld id="{63DCA5C9-2E11-4C67-86EB-AE1DE127DC64}" type="slidenum">
              <a:rPr lang="en-US" smtClean="0"/>
              <a:pPr/>
              <a:t>14</a:t>
            </a:fld>
            <a:endParaRPr lang="en-US" dirty="0"/>
          </a:p>
        </p:txBody>
      </p:sp>
      <p:sp>
        <p:nvSpPr>
          <p:cNvPr id="8" name="TextBox 7">
            <a:extLst>
              <a:ext uri="{FF2B5EF4-FFF2-40B4-BE49-F238E27FC236}">
                <a16:creationId xmlns:a16="http://schemas.microsoft.com/office/drawing/2014/main" id="{7738C921-5AEA-473B-B42F-92DC96ECF2EB}"/>
              </a:ext>
            </a:extLst>
          </p:cNvPr>
          <p:cNvSpPr txBox="1"/>
          <p:nvPr/>
        </p:nvSpPr>
        <p:spPr>
          <a:xfrm>
            <a:off x="829455" y="5403813"/>
            <a:ext cx="4787927" cy="573578"/>
          </a:xfrm>
          <a:prstGeom prst="rect">
            <a:avLst/>
          </a:prstGeom>
          <a:noFill/>
        </p:spPr>
        <p:txBody>
          <a:bodyPr wrap="square" lIns="0" tIns="91440" rIns="0" bIns="0" rtlCol="0">
            <a:normAutofit/>
          </a:bodyPr>
          <a:lstStyle/>
          <a:p>
            <a:pPr marL="0" indent="-3657600" algn="ctr">
              <a:spcAft>
                <a:spcPts val="600"/>
              </a:spcAft>
            </a:pPr>
            <a:r>
              <a:rPr lang="en-US" sz="1600" b="0" i="0" dirty="0">
                <a:solidFill>
                  <a:schemeClr val="tx2"/>
                </a:solidFill>
                <a:latin typeface="+mn-lt"/>
                <a:ea typeface="Roboto" panose="02000000000000000000" pitchFamily="2" charset="0"/>
                <a:cs typeface="Times New Roman" panose="02020603050405020304" pitchFamily="18" charset="0"/>
                <a:hlinkClick r:id="rId4"/>
              </a:rPr>
              <a:t>AMA Journal of Ethics</a:t>
            </a:r>
            <a:endParaRPr lang="en-US" sz="1600" b="0" i="0" dirty="0">
              <a:solidFill>
                <a:schemeClr val="tx2"/>
              </a:solidFill>
              <a:latin typeface="+mn-lt"/>
              <a:ea typeface="Roboto" panose="02000000000000000000" pitchFamily="2" charset="0"/>
              <a:cs typeface="Times New Roman" panose="02020603050405020304" pitchFamily="18" charset="0"/>
            </a:endParaRPr>
          </a:p>
          <a:p>
            <a:pPr marL="0" indent="-3657600" algn="ctr">
              <a:spcAft>
                <a:spcPts val="600"/>
              </a:spcAft>
            </a:pPr>
            <a:endParaRPr lang="en-US" sz="1600" b="0" i="0" dirty="0">
              <a:solidFill>
                <a:schemeClr val="tx2"/>
              </a:solidFill>
              <a:latin typeface="+mn-lt"/>
              <a:ea typeface="Roboto" panose="02000000000000000000" pitchFamily="2" charset="0"/>
              <a:cs typeface="Times New Roman" panose="02020603050405020304" pitchFamily="18" charset="0"/>
            </a:endParaRPr>
          </a:p>
        </p:txBody>
      </p:sp>
      <p:pic>
        <p:nvPicPr>
          <p:cNvPr id="6" name="Picture 5">
            <a:extLst>
              <a:ext uri="{FF2B5EF4-FFF2-40B4-BE49-F238E27FC236}">
                <a16:creationId xmlns:a16="http://schemas.microsoft.com/office/drawing/2014/main" id="{704E4118-C4B9-E4EC-AE09-C30CE1B2EF12}"/>
              </a:ext>
            </a:extLst>
          </p:cNvPr>
          <p:cNvPicPr>
            <a:picLocks noChangeAspect="1"/>
          </p:cNvPicPr>
          <p:nvPr/>
        </p:nvPicPr>
        <p:blipFill>
          <a:blip r:embed="rId5"/>
          <a:stretch>
            <a:fillRect/>
          </a:stretch>
        </p:blipFill>
        <p:spPr>
          <a:xfrm>
            <a:off x="9191625" y="6358359"/>
            <a:ext cx="1098292" cy="354449"/>
          </a:xfrm>
          <a:prstGeom prst="rect">
            <a:avLst/>
          </a:prstGeom>
        </p:spPr>
      </p:pic>
    </p:spTree>
    <p:extLst>
      <p:ext uri="{BB962C8B-B14F-4D97-AF65-F5344CB8AC3E}">
        <p14:creationId xmlns:p14="http://schemas.microsoft.com/office/powerpoint/2010/main" val="2805004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6B5EEB-4274-E42A-D95D-311AAD758776}"/>
              </a:ext>
            </a:extLst>
          </p:cNvPr>
          <p:cNvSpPr>
            <a:spLocks noGrp="1"/>
          </p:cNvSpPr>
          <p:nvPr>
            <p:ph type="title"/>
          </p:nvPr>
        </p:nvSpPr>
        <p:spPr/>
        <p:txBody>
          <a:bodyPr/>
          <a:lstStyle/>
          <a:p>
            <a:r>
              <a:rPr lang="en-US" dirty="0">
                <a:solidFill>
                  <a:schemeClr val="tx2"/>
                </a:solidFill>
              </a:rPr>
              <a:t>The First Discussion</a:t>
            </a:r>
          </a:p>
        </p:txBody>
      </p:sp>
      <p:sp>
        <p:nvSpPr>
          <p:cNvPr id="4" name="Content Placeholder 3">
            <a:extLst>
              <a:ext uri="{FF2B5EF4-FFF2-40B4-BE49-F238E27FC236}">
                <a16:creationId xmlns:a16="http://schemas.microsoft.com/office/drawing/2014/main" id="{2DB6BC4C-BC8B-C6CC-B0B0-7173F9547563}"/>
              </a:ext>
            </a:extLst>
          </p:cNvPr>
          <p:cNvSpPr>
            <a:spLocks noGrp="1"/>
          </p:cNvSpPr>
          <p:nvPr>
            <p:ph sz="quarter" idx="19"/>
          </p:nvPr>
        </p:nvSpPr>
        <p:spPr>
          <a:xfrm>
            <a:off x="457198" y="1488558"/>
            <a:ext cx="11387472" cy="4337250"/>
          </a:xfrm>
        </p:spPr>
        <p:txBody>
          <a:bodyPr/>
          <a:lstStyle/>
          <a:p>
            <a:pPr>
              <a:defRPr sz="2000"/>
            </a:pPr>
            <a:r>
              <a:rPr lang="en-US" sz="1800" dirty="0"/>
              <a:t>Express Empathy</a:t>
            </a:r>
          </a:p>
          <a:p>
            <a:pPr lvl="1"/>
            <a:r>
              <a:rPr lang="en-US" sz="1800" b="1" dirty="0">
                <a:solidFill>
                  <a:schemeClr val="tx2"/>
                </a:solidFill>
              </a:rPr>
              <a:t>     “I’m so sorry this happened to you.”</a:t>
            </a:r>
          </a:p>
          <a:p>
            <a:r>
              <a:rPr lang="en-US" sz="1800" dirty="0"/>
              <a:t> Be honest, but DON’T speculate</a:t>
            </a:r>
          </a:p>
          <a:p>
            <a:pPr lvl="1"/>
            <a:r>
              <a:rPr lang="en-US" sz="1800" b="1" dirty="0">
                <a:solidFill>
                  <a:schemeClr val="tx2"/>
                </a:solidFill>
              </a:rPr>
              <a:t>     “We don’t know all the answers yet, but we will be investigating.”</a:t>
            </a:r>
            <a:endParaRPr lang="en-US" sz="2400" dirty="0"/>
          </a:p>
          <a:p>
            <a:r>
              <a:rPr lang="en-US" sz="1800" dirty="0"/>
              <a:t>Keep communication lines open</a:t>
            </a:r>
          </a:p>
          <a:p>
            <a:r>
              <a:rPr lang="en-US" sz="1800" b="1" dirty="0">
                <a:solidFill>
                  <a:schemeClr val="tx2"/>
                </a:solidFill>
              </a:rPr>
              <a:t>     Provide a contact date and reliable phone number where you may be reached</a:t>
            </a:r>
          </a:p>
          <a:p>
            <a:pPr marL="287640" indent="-287640" defTabSz="859501">
              <a:spcBef>
                <a:spcPts val="500"/>
              </a:spcBef>
              <a:defRPr sz="2256"/>
            </a:pPr>
            <a:r>
              <a:rPr lang="en-US" sz="1800" dirty="0"/>
              <a:t>Document the conversation objectively</a:t>
            </a:r>
          </a:p>
          <a:p>
            <a:pPr marL="590309" lvl="1" indent="-285750" defTabSz="859501">
              <a:spcBef>
                <a:spcPts val="500"/>
              </a:spcBef>
              <a:buFont typeface="Arial" panose="020B0604020202020204" pitchFamily="34" charset="0"/>
              <a:buChar char="•"/>
              <a:defRPr sz="2256"/>
            </a:pPr>
            <a:r>
              <a:rPr lang="en-US" sz="1800" dirty="0"/>
              <a:t>Don’t use words such as “errors”, “mistakes”</a:t>
            </a:r>
          </a:p>
          <a:p>
            <a:pPr marL="590309" lvl="1" indent="-285750" defTabSz="859501">
              <a:spcBef>
                <a:spcPts val="500"/>
              </a:spcBef>
              <a:buFont typeface="Arial" panose="020B0604020202020204" pitchFamily="34" charset="0"/>
              <a:buChar char="•"/>
              <a:defRPr sz="2256"/>
            </a:pPr>
            <a:r>
              <a:rPr lang="en-US" sz="1800" dirty="0"/>
              <a:t>Don’t refer to incident reports, QA, risk management, or contact with insurer</a:t>
            </a:r>
          </a:p>
          <a:p>
            <a:pPr marL="287640" indent="-287640" defTabSz="859501">
              <a:spcBef>
                <a:spcPts val="500"/>
              </a:spcBef>
              <a:defRPr sz="2256"/>
            </a:pPr>
            <a:r>
              <a:rPr lang="en-US" sz="1800" dirty="0"/>
              <a:t>Be prepared for anger</a:t>
            </a:r>
          </a:p>
          <a:p>
            <a:pPr marL="647459" lvl="1" indent="-342900" defTabSz="859501">
              <a:spcBef>
                <a:spcPts val="500"/>
              </a:spcBef>
              <a:buFont typeface="Arial" panose="020B0604020202020204" pitchFamily="34" charset="0"/>
              <a:buChar char="•"/>
              <a:defRPr sz="2256"/>
            </a:pPr>
            <a:r>
              <a:rPr lang="en-US" sz="1800" dirty="0"/>
              <a:t>Defer conversation to a later time</a:t>
            </a:r>
          </a:p>
          <a:p>
            <a:pPr marL="647459" lvl="1" indent="-342900" defTabSz="859501">
              <a:spcBef>
                <a:spcPts val="500"/>
              </a:spcBef>
              <a:buFont typeface="Arial" panose="020B0604020202020204" pitchFamily="34" charset="0"/>
              <a:buChar char="•"/>
              <a:defRPr sz="2256"/>
            </a:pPr>
            <a:r>
              <a:rPr lang="en-US" sz="1800" dirty="0"/>
              <a:t>Empathize with anger and focus on the next step</a:t>
            </a:r>
          </a:p>
          <a:p>
            <a:pPr marL="647459" lvl="1" indent="-342900" defTabSz="859501">
              <a:spcBef>
                <a:spcPts val="500"/>
              </a:spcBef>
              <a:buFont typeface="Arial" panose="020B0604020202020204" pitchFamily="34" charset="0"/>
              <a:buChar char="•"/>
              <a:defRPr sz="2256"/>
            </a:pPr>
            <a:endParaRPr lang="en-US" sz="1504" dirty="0"/>
          </a:p>
          <a:p>
            <a:endParaRPr lang="en-US" sz="1800" b="1" dirty="0">
              <a:solidFill>
                <a:schemeClr val="tx2"/>
              </a:solidFill>
            </a:endParaRPr>
          </a:p>
          <a:p>
            <a:endParaRPr lang="en-US" sz="1800" b="1" dirty="0">
              <a:solidFill>
                <a:schemeClr val="tx2"/>
              </a:solidFill>
            </a:endParaRPr>
          </a:p>
          <a:p>
            <a:endParaRPr lang="en-US" dirty="0"/>
          </a:p>
        </p:txBody>
      </p:sp>
      <p:sp>
        <p:nvSpPr>
          <p:cNvPr id="5" name="Footer Placeholder 4">
            <a:extLst>
              <a:ext uri="{FF2B5EF4-FFF2-40B4-BE49-F238E27FC236}">
                <a16:creationId xmlns:a16="http://schemas.microsoft.com/office/drawing/2014/main" id="{54A6F216-A83A-885F-1000-4E3BFBD0AC83}"/>
              </a:ext>
            </a:extLst>
          </p:cNvPr>
          <p:cNvSpPr>
            <a:spLocks noGrp="1"/>
          </p:cNvSpPr>
          <p:nvPr>
            <p:ph type="ftr" sz="quarter" idx="10"/>
          </p:nvPr>
        </p:nvSpPr>
        <p:spPr/>
        <p:txBody>
          <a:bodyPr/>
          <a:lstStyle/>
          <a:p>
            <a:pPr marL="0" marR="0" lvl="0"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a:ea typeface="Roboto" panose="02000000000000000000" pitchFamily="2" charset="0"/>
              </a:rPr>
              <a:t>© 2022 WTW. All rights reserved. Proprietary and Confidential. For WTW and WTW client use only. Not suitable for unintended purpose or use by unauthorized recipient.</a:t>
            </a:r>
          </a:p>
        </p:txBody>
      </p:sp>
      <p:sp>
        <p:nvSpPr>
          <p:cNvPr id="6" name="Slide Number Placeholder 5">
            <a:extLst>
              <a:ext uri="{FF2B5EF4-FFF2-40B4-BE49-F238E27FC236}">
                <a16:creationId xmlns:a16="http://schemas.microsoft.com/office/drawing/2014/main" id="{C82C6290-AC2B-6A92-A94A-5C49250419DE}"/>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dirty="0">
              <a:ln>
                <a:noFill/>
              </a:ln>
              <a:solidFill>
                <a:srgbClr val="000000"/>
              </a:solidFill>
              <a:effectLst/>
              <a:uLnTx/>
              <a:uFillTx/>
              <a:latin typeface="Arial" panose="020B0604020202020204"/>
              <a:ea typeface="Verdana" panose="020B0604030504040204" pitchFamily="34" charset="0"/>
            </a:endParaRPr>
          </a:p>
        </p:txBody>
      </p:sp>
      <p:pic>
        <p:nvPicPr>
          <p:cNvPr id="8" name="Picture 7">
            <a:extLst>
              <a:ext uri="{FF2B5EF4-FFF2-40B4-BE49-F238E27FC236}">
                <a16:creationId xmlns:a16="http://schemas.microsoft.com/office/drawing/2014/main" id="{18D4616D-5DB0-7781-BD34-21C31F142AA1}"/>
              </a:ext>
            </a:extLst>
          </p:cNvPr>
          <p:cNvPicPr>
            <a:picLocks noChangeAspect="1"/>
          </p:cNvPicPr>
          <p:nvPr/>
        </p:nvPicPr>
        <p:blipFill>
          <a:blip r:embed="rId3"/>
          <a:stretch>
            <a:fillRect/>
          </a:stretch>
        </p:blipFill>
        <p:spPr>
          <a:xfrm>
            <a:off x="9191625" y="6358359"/>
            <a:ext cx="1098292" cy="354449"/>
          </a:xfrm>
          <a:prstGeom prst="rect">
            <a:avLst/>
          </a:prstGeom>
        </p:spPr>
      </p:pic>
      <p:sp>
        <p:nvSpPr>
          <p:cNvPr id="10" name="Text Placeholder 9">
            <a:extLst>
              <a:ext uri="{FF2B5EF4-FFF2-40B4-BE49-F238E27FC236}">
                <a16:creationId xmlns:a16="http://schemas.microsoft.com/office/drawing/2014/main" id="{4815A6CF-BE68-D087-AE05-F6F31BE190AC}"/>
              </a:ext>
            </a:extLst>
          </p:cNvPr>
          <p:cNvSpPr>
            <a:spLocks noGrp="1"/>
          </p:cNvSpPr>
          <p:nvPr>
            <p:ph type="body" sz="quarter" idx="17"/>
          </p:nvPr>
        </p:nvSpPr>
        <p:spPr/>
        <p:txBody>
          <a:bodyPr/>
          <a:lstStyle/>
          <a:p>
            <a:r>
              <a:rPr lang="en-US" dirty="0"/>
              <a:t>Disclosure is not a one-time discussion</a:t>
            </a:r>
          </a:p>
        </p:txBody>
      </p:sp>
      <p:sp>
        <p:nvSpPr>
          <p:cNvPr id="2" name="TextBox 1">
            <a:extLst>
              <a:ext uri="{FF2B5EF4-FFF2-40B4-BE49-F238E27FC236}">
                <a16:creationId xmlns:a16="http://schemas.microsoft.com/office/drawing/2014/main" id="{CEAE4046-1765-9D63-6346-DA11179DF4FA}"/>
              </a:ext>
            </a:extLst>
          </p:cNvPr>
          <p:cNvSpPr txBox="1"/>
          <p:nvPr/>
        </p:nvSpPr>
        <p:spPr>
          <a:xfrm>
            <a:off x="9457438" y="1733524"/>
            <a:ext cx="2542437" cy="3390952"/>
          </a:xfrm>
          <a:prstGeom prst="rect">
            <a:avLst/>
          </a:prstGeom>
          <a:solidFill>
            <a:schemeClr val="tx2"/>
          </a:solidFill>
        </p:spPr>
        <p:txBody>
          <a:bodyPr wrap="square" lIns="0" tIns="91440" rIns="0" bIns="0" rtlCol="0" anchor="ctr">
            <a:normAutofit/>
          </a:bodyPr>
          <a:lstStyle/>
          <a:p>
            <a:pPr marL="287640" indent="-287640" algn="ctr" defTabSz="859501">
              <a:spcBef>
                <a:spcPts val="500"/>
              </a:spcBef>
              <a:defRPr sz="2256"/>
            </a:pPr>
            <a:r>
              <a:rPr lang="en-US" sz="2000" b="1" dirty="0">
                <a:solidFill>
                  <a:schemeClr val="bg1"/>
                </a:solidFill>
              </a:rPr>
              <a:t>Make no</a:t>
            </a:r>
          </a:p>
          <a:p>
            <a:pPr marL="287640" indent="-287640" algn="ctr" defTabSz="859501">
              <a:spcBef>
                <a:spcPts val="500"/>
              </a:spcBef>
              <a:defRPr sz="2256"/>
            </a:pPr>
            <a:r>
              <a:rPr lang="en-US" sz="2000" b="1" dirty="0">
                <a:solidFill>
                  <a:schemeClr val="bg1"/>
                </a:solidFill>
              </a:rPr>
              <a:t>alterations in </a:t>
            </a:r>
          </a:p>
          <a:p>
            <a:pPr marL="287640" indent="-287640" algn="ctr" defTabSz="859501">
              <a:spcBef>
                <a:spcPts val="500"/>
              </a:spcBef>
              <a:defRPr sz="2256"/>
            </a:pPr>
            <a:r>
              <a:rPr lang="en-US" sz="2000" b="1" dirty="0">
                <a:solidFill>
                  <a:schemeClr val="bg1"/>
                </a:solidFill>
              </a:rPr>
              <a:t>the chart and </a:t>
            </a:r>
          </a:p>
          <a:p>
            <a:pPr marL="287640" indent="-287640" algn="ctr" defTabSz="859501">
              <a:spcBef>
                <a:spcPts val="500"/>
              </a:spcBef>
              <a:defRPr sz="2256"/>
            </a:pPr>
            <a:r>
              <a:rPr lang="en-US" sz="2000" b="1" dirty="0">
                <a:solidFill>
                  <a:schemeClr val="bg1"/>
                </a:solidFill>
              </a:rPr>
              <a:t>avoid defensive, </a:t>
            </a:r>
          </a:p>
          <a:p>
            <a:pPr marL="287640" indent="-287640" algn="ctr" defTabSz="859501">
              <a:spcBef>
                <a:spcPts val="500"/>
              </a:spcBef>
              <a:defRPr sz="2256"/>
            </a:pPr>
            <a:r>
              <a:rPr lang="en-US" sz="2000" b="1" dirty="0">
                <a:solidFill>
                  <a:schemeClr val="bg1"/>
                </a:solidFill>
              </a:rPr>
              <a:t>self-serving addendums</a:t>
            </a:r>
          </a:p>
        </p:txBody>
      </p:sp>
    </p:spTree>
    <p:extLst>
      <p:ext uri="{BB962C8B-B14F-4D97-AF65-F5344CB8AC3E}">
        <p14:creationId xmlns:p14="http://schemas.microsoft.com/office/powerpoint/2010/main" val="2340147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6B7845-0A1D-4DC6-9E89-F7B3E9CD7C90}"/>
              </a:ext>
            </a:extLst>
          </p:cNvPr>
          <p:cNvSpPr>
            <a:spLocks noGrp="1"/>
          </p:cNvSpPr>
          <p:nvPr>
            <p:ph type="title"/>
          </p:nvPr>
        </p:nvSpPr>
        <p:spPr/>
        <p:txBody>
          <a:bodyPr/>
          <a:lstStyle/>
          <a:p>
            <a:r>
              <a:rPr lang="en-US" dirty="0">
                <a:solidFill>
                  <a:srgbClr val="7030A0"/>
                </a:solidFill>
              </a:rPr>
              <a:t>Silence is not always golden</a:t>
            </a:r>
          </a:p>
        </p:txBody>
      </p:sp>
      <p:pic>
        <p:nvPicPr>
          <p:cNvPr id="9" name="Picture Placeholder 8" descr="Woman with finger on lips">
            <a:extLst>
              <a:ext uri="{FF2B5EF4-FFF2-40B4-BE49-F238E27FC236}">
                <a16:creationId xmlns:a16="http://schemas.microsoft.com/office/drawing/2014/main" id="{C94AB1CB-528F-41B1-8251-B360580190AB}"/>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5890" r="15890"/>
          <a:stretch>
            <a:fillRect/>
          </a:stretch>
        </p:blipFill>
        <p:spPr/>
      </p:pic>
      <p:sp>
        <p:nvSpPr>
          <p:cNvPr id="5" name="Footer Placeholder 4">
            <a:extLst>
              <a:ext uri="{FF2B5EF4-FFF2-40B4-BE49-F238E27FC236}">
                <a16:creationId xmlns:a16="http://schemas.microsoft.com/office/drawing/2014/main" id="{EA56564E-3DDB-4072-B0C4-3187DC1895BB}"/>
              </a:ext>
            </a:extLst>
          </p:cNvPr>
          <p:cNvSpPr>
            <a:spLocks noGrp="1"/>
          </p:cNvSpPr>
          <p:nvPr>
            <p:ph type="ftr" sz="quarter" idx="10"/>
          </p:nvPr>
        </p:nvSpPr>
        <p:spPr/>
        <p:txBody>
          <a:bodyPr/>
          <a:lstStyle/>
          <a:p>
            <a:r>
              <a:rPr lang="en-US" dirty="0"/>
              <a:t>© 2022 WTW. All rights reserved. Proprietary and Confidential. For WTW and WTW client use only. Not suitable for unintended purpose or use by unauthorized recipient.</a:t>
            </a:r>
          </a:p>
        </p:txBody>
      </p:sp>
      <p:sp>
        <p:nvSpPr>
          <p:cNvPr id="6" name="Slide Number Placeholder 5">
            <a:extLst>
              <a:ext uri="{FF2B5EF4-FFF2-40B4-BE49-F238E27FC236}">
                <a16:creationId xmlns:a16="http://schemas.microsoft.com/office/drawing/2014/main" id="{320CF7D6-21BF-4277-900B-7D81026111DA}"/>
              </a:ext>
            </a:extLst>
          </p:cNvPr>
          <p:cNvSpPr>
            <a:spLocks noGrp="1"/>
          </p:cNvSpPr>
          <p:nvPr>
            <p:ph type="sldNum" sz="quarter" idx="18"/>
          </p:nvPr>
        </p:nvSpPr>
        <p:spPr/>
        <p:txBody>
          <a:bodyPr/>
          <a:lstStyle/>
          <a:p>
            <a:fld id="{63DCA5C9-2E11-4C67-86EB-AE1DE127DC64}" type="slidenum">
              <a:rPr lang="en-US" smtClean="0"/>
              <a:pPr/>
              <a:t>16</a:t>
            </a:fld>
            <a:endParaRPr lang="en-US" dirty="0"/>
          </a:p>
        </p:txBody>
      </p:sp>
      <p:sp>
        <p:nvSpPr>
          <p:cNvPr id="4" name="Content Placeholder 3">
            <a:extLst>
              <a:ext uri="{FF2B5EF4-FFF2-40B4-BE49-F238E27FC236}">
                <a16:creationId xmlns:a16="http://schemas.microsoft.com/office/drawing/2014/main" id="{62AB5AC9-E7DD-4607-B4DB-9DD474EDF573}"/>
              </a:ext>
            </a:extLst>
          </p:cNvPr>
          <p:cNvSpPr>
            <a:spLocks noGrp="1"/>
          </p:cNvSpPr>
          <p:nvPr>
            <p:ph sz="quarter" idx="4294967295"/>
          </p:nvPr>
        </p:nvSpPr>
        <p:spPr>
          <a:xfrm>
            <a:off x="1103971" y="1590481"/>
            <a:ext cx="3557239" cy="4179887"/>
          </a:xfrm>
        </p:spPr>
        <p:txBody>
          <a:bodyPr/>
          <a:lstStyle/>
          <a:p>
            <a:pPr>
              <a:spcBef>
                <a:spcPts val="800"/>
              </a:spcBef>
              <a:defRPr sz="2400"/>
            </a:pPr>
            <a:r>
              <a:rPr lang="en-US" sz="2000" dirty="0"/>
              <a:t>Residents frequently describe the experience of previously friendly and forthcoming care team members suddenly backing away after a bad outcome.</a:t>
            </a:r>
          </a:p>
          <a:p>
            <a:pPr>
              <a:spcBef>
                <a:spcPts val="800"/>
              </a:spcBef>
              <a:defRPr sz="2400"/>
            </a:pPr>
            <a:r>
              <a:rPr lang="en-US" sz="2000" dirty="0"/>
              <a:t>They may find this confusing and distressing and may turn to a lawyer for answers</a:t>
            </a:r>
          </a:p>
          <a:p>
            <a:endParaRPr lang="en-US" dirty="0"/>
          </a:p>
        </p:txBody>
      </p:sp>
      <p:pic>
        <p:nvPicPr>
          <p:cNvPr id="7" name="Picture 6">
            <a:extLst>
              <a:ext uri="{FF2B5EF4-FFF2-40B4-BE49-F238E27FC236}">
                <a16:creationId xmlns:a16="http://schemas.microsoft.com/office/drawing/2014/main" id="{F86C14DC-6F2E-3C89-0CC3-606099EDC484}"/>
              </a:ext>
            </a:extLst>
          </p:cNvPr>
          <p:cNvPicPr>
            <a:picLocks noChangeAspect="1"/>
          </p:cNvPicPr>
          <p:nvPr/>
        </p:nvPicPr>
        <p:blipFill>
          <a:blip r:embed="rId4"/>
          <a:stretch>
            <a:fillRect/>
          </a:stretch>
        </p:blipFill>
        <p:spPr>
          <a:xfrm>
            <a:off x="9191625" y="6358359"/>
            <a:ext cx="1098292" cy="354449"/>
          </a:xfrm>
          <a:prstGeom prst="rect">
            <a:avLst/>
          </a:prstGeom>
        </p:spPr>
      </p:pic>
    </p:spTree>
    <p:extLst>
      <p:ext uri="{BB962C8B-B14F-4D97-AF65-F5344CB8AC3E}">
        <p14:creationId xmlns:p14="http://schemas.microsoft.com/office/powerpoint/2010/main" val="2078374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6B5EEB-4274-E42A-D95D-311AAD758776}"/>
              </a:ext>
            </a:extLst>
          </p:cNvPr>
          <p:cNvSpPr>
            <a:spLocks noGrp="1"/>
          </p:cNvSpPr>
          <p:nvPr>
            <p:ph type="title"/>
          </p:nvPr>
        </p:nvSpPr>
        <p:spPr/>
        <p:txBody>
          <a:bodyPr/>
          <a:lstStyle/>
          <a:p>
            <a:r>
              <a:rPr lang="en-US" dirty="0">
                <a:solidFill>
                  <a:schemeClr val="tx2"/>
                </a:solidFill>
              </a:rPr>
              <a:t>Case Study — Plan for Follow up Conversations</a:t>
            </a:r>
          </a:p>
        </p:txBody>
      </p:sp>
      <p:sp>
        <p:nvSpPr>
          <p:cNvPr id="4" name="Content Placeholder 3">
            <a:extLst>
              <a:ext uri="{FF2B5EF4-FFF2-40B4-BE49-F238E27FC236}">
                <a16:creationId xmlns:a16="http://schemas.microsoft.com/office/drawing/2014/main" id="{2DB6BC4C-BC8B-C6CC-B0B0-7173F9547563}"/>
              </a:ext>
            </a:extLst>
          </p:cNvPr>
          <p:cNvSpPr>
            <a:spLocks noGrp="1"/>
          </p:cNvSpPr>
          <p:nvPr>
            <p:ph sz="quarter" idx="19"/>
          </p:nvPr>
        </p:nvSpPr>
        <p:spPr>
          <a:xfrm>
            <a:off x="457198" y="1645920"/>
            <a:ext cx="10601327" cy="4179888"/>
          </a:xfrm>
        </p:spPr>
        <p:txBody>
          <a:bodyPr/>
          <a:lstStyle/>
          <a:p>
            <a:pPr marL="285750" indent="-285750">
              <a:buFont typeface="Arial" panose="020B0604020202020204" pitchFamily="34" charset="0"/>
              <a:buChar char="•"/>
            </a:pPr>
            <a:r>
              <a:rPr lang="en-US" sz="2000" dirty="0"/>
              <a:t>Do additional research as needed</a:t>
            </a:r>
          </a:p>
          <a:p>
            <a:pPr marL="285750" indent="-285750">
              <a:buFont typeface="Arial" panose="020B0604020202020204" pitchFamily="34" charset="0"/>
              <a:buChar char="•"/>
            </a:pPr>
            <a:r>
              <a:rPr lang="en-US" sz="2000" dirty="0"/>
              <a:t>Always offer to meet in person</a:t>
            </a:r>
          </a:p>
          <a:p>
            <a:pPr marL="285750" indent="-285750">
              <a:buFont typeface="Arial" panose="020B0604020202020204" pitchFamily="34" charset="0"/>
              <a:buChar char="•"/>
            </a:pPr>
            <a:r>
              <a:rPr lang="en-US" sz="2000" dirty="0"/>
              <a:t>Provide benchmarks as needed to establish normalcy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endParaRPr lang="en-US" sz="2000" dirty="0"/>
          </a:p>
          <a:p>
            <a:endParaRPr lang="en-US" dirty="0"/>
          </a:p>
        </p:txBody>
      </p:sp>
      <p:sp>
        <p:nvSpPr>
          <p:cNvPr id="5" name="Footer Placeholder 4">
            <a:extLst>
              <a:ext uri="{FF2B5EF4-FFF2-40B4-BE49-F238E27FC236}">
                <a16:creationId xmlns:a16="http://schemas.microsoft.com/office/drawing/2014/main" id="{54A6F216-A83A-885F-1000-4E3BFBD0AC83}"/>
              </a:ext>
            </a:extLst>
          </p:cNvPr>
          <p:cNvSpPr>
            <a:spLocks noGrp="1"/>
          </p:cNvSpPr>
          <p:nvPr>
            <p:ph type="ftr" sz="quarter" idx="10"/>
          </p:nvPr>
        </p:nvSpPr>
        <p:spPr/>
        <p:txBody>
          <a:bodyPr/>
          <a:lstStyle/>
          <a:p>
            <a:pPr marL="0" marR="0" lvl="0"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a:ea typeface="Roboto" panose="02000000000000000000" pitchFamily="2" charset="0"/>
              </a:rPr>
              <a:t>© 2022 WTW. All rights reserved. Proprietary and Confidential. For WTW and WTW client use only. Not suitable for unintended purpose or use by unauthorized recipient.</a:t>
            </a:r>
          </a:p>
        </p:txBody>
      </p:sp>
      <p:sp>
        <p:nvSpPr>
          <p:cNvPr id="6" name="Slide Number Placeholder 5">
            <a:extLst>
              <a:ext uri="{FF2B5EF4-FFF2-40B4-BE49-F238E27FC236}">
                <a16:creationId xmlns:a16="http://schemas.microsoft.com/office/drawing/2014/main" id="{C82C6290-AC2B-6A92-A94A-5C49250419DE}"/>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dirty="0">
              <a:ln>
                <a:noFill/>
              </a:ln>
              <a:solidFill>
                <a:srgbClr val="000000"/>
              </a:solidFill>
              <a:effectLst/>
              <a:uLnTx/>
              <a:uFillTx/>
              <a:latin typeface="Arial" panose="020B0604020202020204"/>
              <a:ea typeface="Verdana" panose="020B0604030504040204" pitchFamily="34" charset="0"/>
            </a:endParaRPr>
          </a:p>
        </p:txBody>
      </p:sp>
      <p:pic>
        <p:nvPicPr>
          <p:cNvPr id="8" name="Picture 7">
            <a:extLst>
              <a:ext uri="{FF2B5EF4-FFF2-40B4-BE49-F238E27FC236}">
                <a16:creationId xmlns:a16="http://schemas.microsoft.com/office/drawing/2014/main" id="{18D4616D-5DB0-7781-BD34-21C31F142AA1}"/>
              </a:ext>
            </a:extLst>
          </p:cNvPr>
          <p:cNvPicPr>
            <a:picLocks noChangeAspect="1"/>
          </p:cNvPicPr>
          <p:nvPr/>
        </p:nvPicPr>
        <p:blipFill>
          <a:blip r:embed="rId3"/>
          <a:stretch>
            <a:fillRect/>
          </a:stretch>
        </p:blipFill>
        <p:spPr>
          <a:xfrm>
            <a:off x="9191625" y="6358359"/>
            <a:ext cx="1098292" cy="354449"/>
          </a:xfrm>
          <a:prstGeom prst="rect">
            <a:avLst/>
          </a:prstGeom>
        </p:spPr>
      </p:pic>
      <p:pic>
        <p:nvPicPr>
          <p:cNvPr id="9" name="Picture 8">
            <a:extLst>
              <a:ext uri="{FF2B5EF4-FFF2-40B4-BE49-F238E27FC236}">
                <a16:creationId xmlns:a16="http://schemas.microsoft.com/office/drawing/2014/main" id="{FF8F48C4-53CB-D436-7524-3200D46F3B1F}"/>
              </a:ext>
            </a:extLst>
          </p:cNvPr>
          <p:cNvPicPr>
            <a:picLocks noChangeAspect="1"/>
          </p:cNvPicPr>
          <p:nvPr/>
        </p:nvPicPr>
        <p:blipFill>
          <a:blip r:embed="rId4"/>
          <a:stretch>
            <a:fillRect/>
          </a:stretch>
        </p:blipFill>
        <p:spPr>
          <a:xfrm rot="1490929">
            <a:off x="7769128" y="1403295"/>
            <a:ext cx="3467258" cy="4044338"/>
          </a:xfrm>
          <a:prstGeom prst="rect">
            <a:avLst/>
          </a:prstGeom>
          <a:ln>
            <a:noFill/>
          </a:ln>
          <a:effectLst>
            <a:outerShdw blurRad="292100" dist="139700" dir="2700000" algn="tl" rotWithShape="0">
              <a:srgbClr val="333333">
                <a:alpha val="65000"/>
              </a:srgbClr>
            </a:outerShdw>
          </a:effectLst>
        </p:spPr>
      </p:pic>
      <p:sp>
        <p:nvSpPr>
          <p:cNvPr id="2" name="Text Placeholder 1">
            <a:extLst>
              <a:ext uri="{FF2B5EF4-FFF2-40B4-BE49-F238E27FC236}">
                <a16:creationId xmlns:a16="http://schemas.microsoft.com/office/drawing/2014/main" id="{28E52704-D7D5-4C02-BCB2-ACE09F3BE396}"/>
              </a:ext>
            </a:extLst>
          </p:cNvPr>
          <p:cNvSpPr>
            <a:spLocks noGrp="1"/>
          </p:cNvSpPr>
          <p:nvPr>
            <p:ph type="body" sz="quarter" idx="17"/>
          </p:nvPr>
        </p:nvSpPr>
        <p:spPr/>
        <p:txBody>
          <a:bodyPr/>
          <a:lstStyle/>
          <a:p>
            <a:r>
              <a:rPr lang="en-US" dirty="0"/>
              <a:t>Just like in any conversation, don’t be surprised by follow-up questions.</a:t>
            </a:r>
          </a:p>
        </p:txBody>
      </p:sp>
      <p:sp>
        <p:nvSpPr>
          <p:cNvPr id="11" name="Rectangle 10">
            <a:extLst>
              <a:ext uri="{FF2B5EF4-FFF2-40B4-BE49-F238E27FC236}">
                <a16:creationId xmlns:a16="http://schemas.microsoft.com/office/drawing/2014/main" id="{40CA9F18-68D6-56D8-C4C3-09437AC0D694}"/>
              </a:ext>
            </a:extLst>
          </p:cNvPr>
          <p:cNvSpPr/>
          <p:nvPr/>
        </p:nvSpPr>
        <p:spPr bwMode="auto">
          <a:xfrm rot="1538521">
            <a:off x="9056187" y="1531634"/>
            <a:ext cx="165260" cy="72800"/>
          </a:xfrm>
          <a:prstGeom prst="rect">
            <a:avLst/>
          </a:prstGeom>
          <a:solidFill>
            <a:schemeClr val="tx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dirty="0">
              <a:solidFill>
                <a:schemeClr val="bg1"/>
              </a:solidFill>
              <a:latin typeface="+mn-lt"/>
              <a:ea typeface="Roboto" panose="02000000000000000000" pitchFamily="2" charset="0"/>
              <a:cs typeface="Roboto" panose="02000000000000000000" pitchFamily="2" charset="0"/>
            </a:endParaRPr>
          </a:p>
        </p:txBody>
      </p:sp>
      <p:sp>
        <p:nvSpPr>
          <p:cNvPr id="12" name="Rectangle 11">
            <a:extLst>
              <a:ext uri="{FF2B5EF4-FFF2-40B4-BE49-F238E27FC236}">
                <a16:creationId xmlns:a16="http://schemas.microsoft.com/office/drawing/2014/main" id="{9BCD0CEB-C6AA-8985-AD22-998BA65C148C}"/>
              </a:ext>
            </a:extLst>
          </p:cNvPr>
          <p:cNvSpPr/>
          <p:nvPr/>
        </p:nvSpPr>
        <p:spPr bwMode="auto">
          <a:xfrm rot="1481879">
            <a:off x="10379220" y="2996362"/>
            <a:ext cx="165260" cy="72800"/>
          </a:xfrm>
          <a:prstGeom prst="rect">
            <a:avLst/>
          </a:prstGeom>
          <a:solidFill>
            <a:schemeClr val="tx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dirty="0">
              <a:solidFill>
                <a:schemeClr val="bg1"/>
              </a:solidFill>
              <a:latin typeface="+mn-lt"/>
              <a:ea typeface="Roboto" panose="02000000000000000000" pitchFamily="2" charset="0"/>
              <a:cs typeface="Roboto" panose="02000000000000000000" pitchFamily="2" charset="0"/>
            </a:endParaRPr>
          </a:p>
        </p:txBody>
      </p:sp>
      <p:sp>
        <p:nvSpPr>
          <p:cNvPr id="13" name="Rectangle 12">
            <a:extLst>
              <a:ext uri="{FF2B5EF4-FFF2-40B4-BE49-F238E27FC236}">
                <a16:creationId xmlns:a16="http://schemas.microsoft.com/office/drawing/2014/main" id="{9F131580-D34B-1E31-16FA-B06E9B5A6AFE}"/>
              </a:ext>
            </a:extLst>
          </p:cNvPr>
          <p:cNvSpPr/>
          <p:nvPr/>
        </p:nvSpPr>
        <p:spPr bwMode="auto">
          <a:xfrm rot="1503427">
            <a:off x="8885728" y="2971240"/>
            <a:ext cx="165260" cy="72800"/>
          </a:xfrm>
          <a:prstGeom prst="rect">
            <a:avLst/>
          </a:prstGeom>
          <a:solidFill>
            <a:schemeClr val="tx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dirty="0">
              <a:solidFill>
                <a:schemeClr val="bg1"/>
              </a:solidFill>
              <a:latin typeface="+mn-lt"/>
              <a:ea typeface="Roboto" panose="02000000000000000000" pitchFamily="2" charset="0"/>
              <a:cs typeface="Roboto" panose="02000000000000000000" pitchFamily="2" charset="0"/>
            </a:endParaRPr>
          </a:p>
        </p:txBody>
      </p:sp>
      <p:sp>
        <p:nvSpPr>
          <p:cNvPr id="17" name="Rectangle 16">
            <a:extLst>
              <a:ext uri="{FF2B5EF4-FFF2-40B4-BE49-F238E27FC236}">
                <a16:creationId xmlns:a16="http://schemas.microsoft.com/office/drawing/2014/main" id="{10DF09F8-125C-6983-CF3F-495BE3292F10}"/>
              </a:ext>
            </a:extLst>
          </p:cNvPr>
          <p:cNvSpPr/>
          <p:nvPr/>
        </p:nvSpPr>
        <p:spPr bwMode="auto">
          <a:xfrm rot="1598346">
            <a:off x="8383179" y="2916656"/>
            <a:ext cx="202960" cy="99279"/>
          </a:xfrm>
          <a:prstGeom prst="rect">
            <a:avLst/>
          </a:prstGeom>
          <a:solidFill>
            <a:schemeClr val="tx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dirty="0">
              <a:solidFill>
                <a:schemeClr val="bg1"/>
              </a:solidFill>
              <a:latin typeface="+mn-lt"/>
              <a:ea typeface="Roboto" panose="02000000000000000000" pitchFamily="2" charset="0"/>
              <a:cs typeface="Roboto" panose="02000000000000000000" pitchFamily="2" charset="0"/>
            </a:endParaRPr>
          </a:p>
        </p:txBody>
      </p:sp>
      <p:sp>
        <p:nvSpPr>
          <p:cNvPr id="29" name="Rectangle 28">
            <a:extLst>
              <a:ext uri="{FF2B5EF4-FFF2-40B4-BE49-F238E27FC236}">
                <a16:creationId xmlns:a16="http://schemas.microsoft.com/office/drawing/2014/main" id="{B2E0CAE0-4C04-828A-B557-AF6CAD77296E}"/>
              </a:ext>
            </a:extLst>
          </p:cNvPr>
          <p:cNvSpPr/>
          <p:nvPr/>
        </p:nvSpPr>
        <p:spPr bwMode="auto">
          <a:xfrm rot="1554264">
            <a:off x="7977664" y="3392600"/>
            <a:ext cx="165260" cy="72800"/>
          </a:xfrm>
          <a:prstGeom prst="rect">
            <a:avLst/>
          </a:prstGeom>
          <a:solidFill>
            <a:schemeClr val="tx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dirty="0">
              <a:solidFill>
                <a:schemeClr val="bg1"/>
              </a:solidFill>
              <a:latin typeface="+mn-lt"/>
              <a:ea typeface="Roboto" panose="02000000000000000000" pitchFamily="2" charset="0"/>
              <a:cs typeface="Roboto" panose="02000000000000000000" pitchFamily="2" charset="0"/>
            </a:endParaRPr>
          </a:p>
        </p:txBody>
      </p:sp>
      <p:sp>
        <p:nvSpPr>
          <p:cNvPr id="30" name="Rectangle 29">
            <a:extLst>
              <a:ext uri="{FF2B5EF4-FFF2-40B4-BE49-F238E27FC236}">
                <a16:creationId xmlns:a16="http://schemas.microsoft.com/office/drawing/2014/main" id="{C360847D-5493-0842-DF0A-8383115397CD}"/>
              </a:ext>
            </a:extLst>
          </p:cNvPr>
          <p:cNvSpPr/>
          <p:nvPr/>
        </p:nvSpPr>
        <p:spPr bwMode="auto">
          <a:xfrm rot="1462316">
            <a:off x="8827292" y="3036061"/>
            <a:ext cx="165260" cy="72800"/>
          </a:xfrm>
          <a:prstGeom prst="rect">
            <a:avLst/>
          </a:prstGeom>
          <a:solidFill>
            <a:schemeClr val="tx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dirty="0">
              <a:solidFill>
                <a:schemeClr val="bg1"/>
              </a:solidFill>
              <a:latin typeface="+mn-lt"/>
              <a:ea typeface="Roboto" panose="02000000000000000000" pitchFamily="2" charset="0"/>
              <a:cs typeface="Roboto" panose="02000000000000000000" pitchFamily="2" charset="0"/>
            </a:endParaRPr>
          </a:p>
        </p:txBody>
      </p:sp>
      <p:sp>
        <p:nvSpPr>
          <p:cNvPr id="31" name="Rectangle 30">
            <a:extLst>
              <a:ext uri="{FF2B5EF4-FFF2-40B4-BE49-F238E27FC236}">
                <a16:creationId xmlns:a16="http://schemas.microsoft.com/office/drawing/2014/main" id="{D03BDCA0-5C25-BE1E-8C0C-8F958BC141FD}"/>
              </a:ext>
            </a:extLst>
          </p:cNvPr>
          <p:cNvSpPr/>
          <p:nvPr/>
        </p:nvSpPr>
        <p:spPr bwMode="auto">
          <a:xfrm rot="1490177">
            <a:off x="8757134" y="3321322"/>
            <a:ext cx="165260" cy="72800"/>
          </a:xfrm>
          <a:prstGeom prst="rect">
            <a:avLst/>
          </a:prstGeom>
          <a:solidFill>
            <a:schemeClr val="tx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dirty="0">
              <a:solidFill>
                <a:schemeClr val="bg1"/>
              </a:solidFill>
              <a:latin typeface="+mn-lt"/>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858870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B5FD335-C9CF-41DD-BF31-9DB07201C008}"/>
              </a:ext>
            </a:extLst>
          </p:cNvPr>
          <p:cNvSpPr>
            <a:spLocks noGrp="1"/>
          </p:cNvSpPr>
          <p:nvPr>
            <p:ph type="ftr" sz="quarter" idx="10"/>
          </p:nvPr>
        </p:nvSpPr>
        <p:spPr/>
        <p:txBody>
          <a:bodyPr/>
          <a:lstStyle/>
          <a:p>
            <a:r>
              <a:rPr lang="en-US" dirty="0"/>
              <a:t>© 2022 WTW. All rights reserved. Proprietary and Confidential. For WTW and WTW client use only. Not suitable for unintended purpose or use by unauthorized recipient.</a:t>
            </a:r>
          </a:p>
        </p:txBody>
      </p:sp>
      <p:sp>
        <p:nvSpPr>
          <p:cNvPr id="5" name="Slide Number Placeholder 4">
            <a:extLst>
              <a:ext uri="{FF2B5EF4-FFF2-40B4-BE49-F238E27FC236}">
                <a16:creationId xmlns:a16="http://schemas.microsoft.com/office/drawing/2014/main" id="{94726BCC-A315-4B01-85B4-64B467B006CF}"/>
              </a:ext>
            </a:extLst>
          </p:cNvPr>
          <p:cNvSpPr>
            <a:spLocks noGrp="1"/>
          </p:cNvSpPr>
          <p:nvPr>
            <p:ph type="sldNum" sz="quarter" idx="21"/>
          </p:nvPr>
        </p:nvSpPr>
        <p:spPr/>
        <p:txBody>
          <a:bodyPr/>
          <a:lstStyle/>
          <a:p>
            <a:fld id="{63DCA5C9-2E11-4C67-86EB-AE1DE127DC64}" type="slidenum">
              <a:rPr lang="en-US" smtClean="0"/>
              <a:pPr/>
              <a:t>18</a:t>
            </a:fld>
            <a:endParaRPr lang="en-US" dirty="0"/>
          </a:p>
        </p:txBody>
      </p:sp>
      <p:sp>
        <p:nvSpPr>
          <p:cNvPr id="7" name="TextBox 6">
            <a:extLst>
              <a:ext uri="{FF2B5EF4-FFF2-40B4-BE49-F238E27FC236}">
                <a16:creationId xmlns:a16="http://schemas.microsoft.com/office/drawing/2014/main" id="{77CD5675-C12A-4A85-9245-8EB22BB902E0}"/>
              </a:ext>
            </a:extLst>
          </p:cNvPr>
          <p:cNvSpPr txBox="1"/>
          <p:nvPr/>
        </p:nvSpPr>
        <p:spPr>
          <a:xfrm>
            <a:off x="457199" y="529920"/>
            <a:ext cx="9964078" cy="584775"/>
          </a:xfrm>
          <a:prstGeom prst="rect">
            <a:avLst/>
          </a:prstGeom>
          <a:noFill/>
        </p:spPr>
        <p:txBody>
          <a:bodyPr wrap="square">
            <a:spAutoFit/>
          </a:bodyPr>
          <a:lstStyle/>
          <a:p>
            <a:r>
              <a:rPr lang="en-US" sz="3200" dirty="0">
                <a:solidFill>
                  <a:srgbClr val="7030A0"/>
                </a:solidFill>
                <a:latin typeface="+mj-lt"/>
              </a:rPr>
              <a:t>The Colorado Apology Law, C.R.S.A. </a:t>
            </a:r>
            <a:r>
              <a:rPr lang="en-US" sz="3200" b="0" i="0" dirty="0">
                <a:solidFill>
                  <a:srgbClr val="7030A0"/>
                </a:solidFill>
                <a:effectLst/>
                <a:latin typeface="+mj-lt"/>
              </a:rPr>
              <a:t>§ 13-25-135, reads:</a:t>
            </a:r>
            <a:endParaRPr lang="en-US" sz="3200" dirty="0">
              <a:solidFill>
                <a:srgbClr val="7030A0"/>
              </a:solidFill>
              <a:latin typeface="+mj-lt"/>
            </a:endParaRPr>
          </a:p>
        </p:txBody>
      </p:sp>
      <p:sp>
        <p:nvSpPr>
          <p:cNvPr id="9" name="TextBox 8">
            <a:extLst>
              <a:ext uri="{FF2B5EF4-FFF2-40B4-BE49-F238E27FC236}">
                <a16:creationId xmlns:a16="http://schemas.microsoft.com/office/drawing/2014/main" id="{30D4A6BA-3AD9-4A19-A5BE-979B481FAEFA}"/>
              </a:ext>
            </a:extLst>
          </p:cNvPr>
          <p:cNvSpPr txBox="1"/>
          <p:nvPr/>
        </p:nvSpPr>
        <p:spPr>
          <a:xfrm>
            <a:off x="1741449" y="1497004"/>
            <a:ext cx="8709102" cy="3477875"/>
          </a:xfrm>
          <a:prstGeom prst="rect">
            <a:avLst/>
          </a:prstGeom>
          <a:noFill/>
        </p:spPr>
        <p:txBody>
          <a:bodyPr wrap="square">
            <a:spAutoFit/>
          </a:bodyPr>
          <a:lstStyle/>
          <a:p>
            <a:r>
              <a:rPr lang="en-US" sz="2000" dirty="0"/>
              <a:t>In any civil action brought by an alleged victim of an unanticipated outcome of medical care, or in any arbitration proceeding related to such civil action, any and all statements, affirmations, gestures, or conduct expressing apology, fault, sympathy, commiseration, condolence, compassion, or general sense of benevolence which are made by a health care provider or an employee of a health care provider to the alleged victim, a relative of the alleged victim, or a representative of the alleged victim and which relate to the discomfort, pain, suffering, injury, or death of the alleged victim as a result of the unanticipated outcome of medical care shall be inadmissible as evidence of an admission of liability or as evidence of an admission against interest.</a:t>
            </a:r>
          </a:p>
        </p:txBody>
      </p:sp>
      <p:pic>
        <p:nvPicPr>
          <p:cNvPr id="3" name="Picture 2">
            <a:extLst>
              <a:ext uri="{FF2B5EF4-FFF2-40B4-BE49-F238E27FC236}">
                <a16:creationId xmlns:a16="http://schemas.microsoft.com/office/drawing/2014/main" id="{E8E1E171-0DBF-CD28-6766-828187648008}"/>
              </a:ext>
            </a:extLst>
          </p:cNvPr>
          <p:cNvPicPr>
            <a:picLocks noChangeAspect="1"/>
          </p:cNvPicPr>
          <p:nvPr/>
        </p:nvPicPr>
        <p:blipFill>
          <a:blip r:embed="rId3"/>
          <a:stretch>
            <a:fillRect/>
          </a:stretch>
        </p:blipFill>
        <p:spPr>
          <a:xfrm>
            <a:off x="9191625" y="6358359"/>
            <a:ext cx="1098292" cy="354449"/>
          </a:xfrm>
          <a:prstGeom prst="rect">
            <a:avLst/>
          </a:prstGeom>
        </p:spPr>
      </p:pic>
    </p:spTree>
    <p:extLst>
      <p:ext uri="{BB962C8B-B14F-4D97-AF65-F5344CB8AC3E}">
        <p14:creationId xmlns:p14="http://schemas.microsoft.com/office/powerpoint/2010/main" val="796889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31EF76BA-9251-498B-BD55-B090AB837C57}"/>
              </a:ext>
            </a:extLst>
          </p:cNvPr>
          <p:cNvSpPr>
            <a:spLocks noGrp="1"/>
          </p:cNvSpPr>
          <p:nvPr>
            <p:ph type="body" sz="quarter" idx="19"/>
          </p:nvPr>
        </p:nvSpPr>
        <p:spPr>
          <a:xfrm>
            <a:off x="6768790" y="2420470"/>
            <a:ext cx="4795025" cy="2374553"/>
          </a:xfrm>
        </p:spPr>
        <p:txBody>
          <a:bodyPr/>
          <a:lstStyle/>
          <a:p>
            <a:endParaRPr lang="en-US" dirty="0"/>
          </a:p>
          <a:p>
            <a:endParaRPr lang="en-US" dirty="0"/>
          </a:p>
          <a:p>
            <a:r>
              <a:rPr lang="en-US" sz="2000" dirty="0"/>
              <a:t>Not all apology laws are created equal.</a:t>
            </a:r>
          </a:p>
        </p:txBody>
      </p:sp>
      <p:sp>
        <p:nvSpPr>
          <p:cNvPr id="12" name="Content Placeholder 11">
            <a:extLst>
              <a:ext uri="{FF2B5EF4-FFF2-40B4-BE49-F238E27FC236}">
                <a16:creationId xmlns:a16="http://schemas.microsoft.com/office/drawing/2014/main" id="{FE4BB448-B71F-4547-90D9-6A09E4F0680C}"/>
              </a:ext>
            </a:extLst>
          </p:cNvPr>
          <p:cNvSpPr>
            <a:spLocks noGrp="1"/>
          </p:cNvSpPr>
          <p:nvPr>
            <p:ph sz="quarter" idx="20"/>
          </p:nvPr>
        </p:nvSpPr>
        <p:spPr>
          <a:xfrm>
            <a:off x="457199" y="1425923"/>
            <a:ext cx="5516562" cy="4179888"/>
          </a:xfrm>
        </p:spPr>
        <p:txBody>
          <a:bodyPr/>
          <a:lstStyle/>
          <a:p>
            <a:r>
              <a:rPr lang="en-US" sz="2400" b="0" i="0" dirty="0">
                <a:solidFill>
                  <a:srgbClr val="212529"/>
                </a:solidFill>
                <a:effectLst/>
              </a:rPr>
              <a:t>In general, apology statutes restrict</a:t>
            </a:r>
            <a:r>
              <a:rPr lang="en-US" sz="2400" dirty="0">
                <a:solidFill>
                  <a:srgbClr val="212529"/>
                </a:solidFill>
              </a:rPr>
              <a:t> </a:t>
            </a:r>
            <a:r>
              <a:rPr lang="en-US" sz="2400" b="0" i="0" dirty="0">
                <a:solidFill>
                  <a:srgbClr val="212529"/>
                </a:solidFill>
                <a:effectLst/>
              </a:rPr>
              <a:t>the admissibility of statements of benevolence, sympathy, commiseration, condolence, or compassion made by a health care provider to a resident or resident’s representative after an unanticipated outcome of medical care or treatment. </a:t>
            </a:r>
            <a:endParaRPr lang="en-US" sz="2400" dirty="0"/>
          </a:p>
        </p:txBody>
      </p:sp>
      <p:sp>
        <p:nvSpPr>
          <p:cNvPr id="4" name="Footer Placeholder 3">
            <a:extLst>
              <a:ext uri="{FF2B5EF4-FFF2-40B4-BE49-F238E27FC236}">
                <a16:creationId xmlns:a16="http://schemas.microsoft.com/office/drawing/2014/main" id="{6B45B2FD-0710-4101-A877-717A556E5517}"/>
              </a:ext>
            </a:extLst>
          </p:cNvPr>
          <p:cNvSpPr>
            <a:spLocks noGrp="1"/>
          </p:cNvSpPr>
          <p:nvPr>
            <p:ph type="ftr" sz="quarter" idx="10"/>
          </p:nvPr>
        </p:nvSpPr>
        <p:spPr/>
        <p:txBody>
          <a:bodyPr/>
          <a:lstStyle/>
          <a:p>
            <a:r>
              <a:rPr lang="en-US" dirty="0"/>
              <a:t>© 2022 WTW. All rights reserved. Proprietary and Confidential. For WTW and WTW client use only. Not suitable for unintended purpose or use by unauthorized recipient.</a:t>
            </a:r>
          </a:p>
        </p:txBody>
      </p:sp>
      <p:sp>
        <p:nvSpPr>
          <p:cNvPr id="5" name="Slide Number Placeholder 4">
            <a:extLst>
              <a:ext uri="{FF2B5EF4-FFF2-40B4-BE49-F238E27FC236}">
                <a16:creationId xmlns:a16="http://schemas.microsoft.com/office/drawing/2014/main" id="{4BD886A8-7D04-46BE-AF3B-269725AB2234}"/>
              </a:ext>
            </a:extLst>
          </p:cNvPr>
          <p:cNvSpPr>
            <a:spLocks noGrp="1"/>
          </p:cNvSpPr>
          <p:nvPr>
            <p:ph type="sldNum" sz="quarter" idx="21"/>
          </p:nvPr>
        </p:nvSpPr>
        <p:spPr/>
        <p:txBody>
          <a:bodyPr/>
          <a:lstStyle/>
          <a:p>
            <a:fld id="{63DCA5C9-2E11-4C67-86EB-AE1DE127DC64}" type="slidenum">
              <a:rPr lang="en-US" smtClean="0"/>
              <a:pPr/>
              <a:t>19</a:t>
            </a:fld>
            <a:endParaRPr lang="en-US" dirty="0"/>
          </a:p>
        </p:txBody>
      </p:sp>
      <p:sp>
        <p:nvSpPr>
          <p:cNvPr id="10" name="Text Placeholder 9">
            <a:extLst>
              <a:ext uri="{FF2B5EF4-FFF2-40B4-BE49-F238E27FC236}">
                <a16:creationId xmlns:a16="http://schemas.microsoft.com/office/drawing/2014/main" id="{A6F322A3-066D-4526-8F36-97CADDF100B3}"/>
              </a:ext>
            </a:extLst>
          </p:cNvPr>
          <p:cNvSpPr>
            <a:spLocks noGrp="1"/>
          </p:cNvSpPr>
          <p:nvPr>
            <p:ph type="body" sz="quarter" idx="17"/>
          </p:nvPr>
        </p:nvSpPr>
        <p:spPr/>
        <p:txBody>
          <a:bodyPr/>
          <a:lstStyle/>
          <a:p>
            <a:endParaRPr lang="en-US" dirty="0"/>
          </a:p>
        </p:txBody>
      </p:sp>
      <p:sp>
        <p:nvSpPr>
          <p:cNvPr id="9" name="Title 8">
            <a:extLst>
              <a:ext uri="{FF2B5EF4-FFF2-40B4-BE49-F238E27FC236}">
                <a16:creationId xmlns:a16="http://schemas.microsoft.com/office/drawing/2014/main" id="{5420CD48-6363-4329-971C-288B88B731E0}"/>
              </a:ext>
            </a:extLst>
          </p:cNvPr>
          <p:cNvSpPr>
            <a:spLocks noGrp="1"/>
          </p:cNvSpPr>
          <p:nvPr>
            <p:ph type="title"/>
          </p:nvPr>
        </p:nvSpPr>
        <p:spPr/>
        <p:txBody>
          <a:bodyPr/>
          <a:lstStyle/>
          <a:p>
            <a:r>
              <a:rPr lang="en-US" dirty="0">
                <a:solidFill>
                  <a:srgbClr val="7030A0"/>
                </a:solidFill>
              </a:rPr>
              <a:t>The Apology Law</a:t>
            </a:r>
          </a:p>
        </p:txBody>
      </p:sp>
      <p:sp>
        <p:nvSpPr>
          <p:cNvPr id="13" name="TextBox 12">
            <a:extLst>
              <a:ext uri="{FF2B5EF4-FFF2-40B4-BE49-F238E27FC236}">
                <a16:creationId xmlns:a16="http://schemas.microsoft.com/office/drawing/2014/main" id="{A57E36CA-88C7-47D1-BA44-E49F2B014137}"/>
              </a:ext>
            </a:extLst>
          </p:cNvPr>
          <p:cNvSpPr txBox="1"/>
          <p:nvPr/>
        </p:nvSpPr>
        <p:spPr>
          <a:xfrm>
            <a:off x="6768790" y="5257800"/>
            <a:ext cx="3637953" cy="348011"/>
          </a:xfrm>
          <a:prstGeom prst="rect">
            <a:avLst/>
          </a:prstGeom>
          <a:noFill/>
        </p:spPr>
        <p:txBody>
          <a:bodyPr wrap="square" lIns="0" tIns="91440" rIns="0" bIns="0" rtlCol="0">
            <a:normAutofit/>
          </a:bodyPr>
          <a:lstStyle/>
          <a:p>
            <a:pPr marL="0" indent="-3657600" algn="l">
              <a:spcAft>
                <a:spcPts val="600"/>
              </a:spcAft>
            </a:pPr>
            <a:endParaRPr lang="en-US" sz="1600" b="0" i="0" dirty="0">
              <a:solidFill>
                <a:schemeClr val="tx2"/>
              </a:solidFill>
              <a:latin typeface="+mn-lt"/>
              <a:ea typeface="Roboto" panose="02000000000000000000" pitchFamily="2" charset="0"/>
              <a:cs typeface="Times New Roman" panose="02020603050405020304" pitchFamily="18" charset="0"/>
            </a:endParaRPr>
          </a:p>
        </p:txBody>
      </p:sp>
      <p:sp>
        <p:nvSpPr>
          <p:cNvPr id="14" name="TextBox 13">
            <a:extLst>
              <a:ext uri="{FF2B5EF4-FFF2-40B4-BE49-F238E27FC236}">
                <a16:creationId xmlns:a16="http://schemas.microsoft.com/office/drawing/2014/main" id="{C8A819FF-2067-49BA-9088-979A65CC9FB2}"/>
              </a:ext>
            </a:extLst>
          </p:cNvPr>
          <p:cNvSpPr txBox="1"/>
          <p:nvPr/>
        </p:nvSpPr>
        <p:spPr>
          <a:xfrm>
            <a:off x="7498896" y="4865914"/>
            <a:ext cx="3385457" cy="391886"/>
          </a:xfrm>
          <a:prstGeom prst="rect">
            <a:avLst/>
          </a:prstGeom>
          <a:noFill/>
        </p:spPr>
        <p:txBody>
          <a:bodyPr wrap="square" lIns="0" tIns="91440" rIns="0" bIns="0" rtlCol="0">
            <a:normAutofit/>
          </a:bodyPr>
          <a:lstStyle/>
          <a:p>
            <a:pPr marL="0" indent="-3657600" algn="l">
              <a:spcAft>
                <a:spcPts val="600"/>
              </a:spcAft>
            </a:pPr>
            <a:r>
              <a:rPr lang="en-US" sz="1600" b="0" i="0" dirty="0">
                <a:solidFill>
                  <a:schemeClr val="tx2"/>
                </a:solidFill>
                <a:latin typeface="+mn-lt"/>
                <a:ea typeface="Roboto" panose="02000000000000000000" pitchFamily="2" charset="0"/>
                <a:cs typeface="Times New Roman" panose="02020603050405020304" pitchFamily="18" charset="0"/>
                <a:hlinkClick r:id="rId3"/>
              </a:rPr>
              <a:t>When and Where to Say I’m Sorry</a:t>
            </a:r>
            <a:endParaRPr lang="en-US" sz="1600" b="0" i="0" dirty="0">
              <a:solidFill>
                <a:schemeClr val="tx2"/>
              </a:solidFill>
              <a:latin typeface="+mn-lt"/>
              <a:ea typeface="Roboto" panose="02000000000000000000" pitchFamily="2" charset="0"/>
              <a:cs typeface="Times New Roman" panose="02020603050405020304" pitchFamily="18" charset="0"/>
            </a:endParaRPr>
          </a:p>
        </p:txBody>
      </p:sp>
      <p:pic>
        <p:nvPicPr>
          <p:cNvPr id="3" name="Picture 2">
            <a:extLst>
              <a:ext uri="{FF2B5EF4-FFF2-40B4-BE49-F238E27FC236}">
                <a16:creationId xmlns:a16="http://schemas.microsoft.com/office/drawing/2014/main" id="{8BEB822C-06B6-2D31-7119-50D2C4356AE5}"/>
              </a:ext>
            </a:extLst>
          </p:cNvPr>
          <p:cNvPicPr>
            <a:picLocks noChangeAspect="1"/>
          </p:cNvPicPr>
          <p:nvPr/>
        </p:nvPicPr>
        <p:blipFill>
          <a:blip r:embed="rId4"/>
          <a:stretch>
            <a:fillRect/>
          </a:stretch>
        </p:blipFill>
        <p:spPr>
          <a:xfrm>
            <a:off x="9191625" y="6358359"/>
            <a:ext cx="1098292" cy="354449"/>
          </a:xfrm>
          <a:prstGeom prst="rect">
            <a:avLst/>
          </a:prstGeom>
        </p:spPr>
      </p:pic>
    </p:spTree>
    <p:extLst>
      <p:ext uri="{BB962C8B-B14F-4D97-AF65-F5344CB8AC3E}">
        <p14:creationId xmlns:p14="http://schemas.microsoft.com/office/powerpoint/2010/main" val="1755188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EE506-B828-479C-BEE3-07EDF4D7E69B}"/>
              </a:ext>
            </a:extLst>
          </p:cNvPr>
          <p:cNvSpPr>
            <a:spLocks noGrp="1"/>
          </p:cNvSpPr>
          <p:nvPr>
            <p:ph type="title"/>
          </p:nvPr>
        </p:nvSpPr>
        <p:spPr/>
        <p:txBody>
          <a:bodyPr/>
          <a:lstStyle/>
          <a:p>
            <a:r>
              <a:rPr lang="en-US" dirty="0"/>
              <a:t>Speakers</a:t>
            </a:r>
          </a:p>
        </p:txBody>
      </p:sp>
      <p:sp>
        <p:nvSpPr>
          <p:cNvPr id="3" name="Slide Number Placeholder 2">
            <a:extLst>
              <a:ext uri="{FF2B5EF4-FFF2-40B4-BE49-F238E27FC236}">
                <a16:creationId xmlns:a16="http://schemas.microsoft.com/office/drawing/2014/main" id="{0C31E83A-4880-44F0-AE9A-80AABE5854AD}"/>
              </a:ext>
            </a:extLst>
          </p:cNvPr>
          <p:cNvSpPr>
            <a:spLocks noGrp="1"/>
          </p:cNvSpPr>
          <p:nvPr>
            <p:ph type="sldNum" sz="quarter" idx="18"/>
          </p:nvPr>
        </p:nvSpPr>
        <p:spPr/>
        <p:txBody>
          <a:bodyPr/>
          <a:lstStyle/>
          <a:p>
            <a:fld id="{63DCA5C9-2E11-4C67-86EB-AE1DE127DC64}" type="slidenum">
              <a:rPr lang="en-US" smtClean="0"/>
              <a:pPr/>
              <a:t>2</a:t>
            </a:fld>
            <a:endParaRPr lang="en-US" dirty="0"/>
          </a:p>
        </p:txBody>
      </p:sp>
      <p:sp>
        <p:nvSpPr>
          <p:cNvPr id="4" name="Footer Placeholder 3">
            <a:extLst>
              <a:ext uri="{FF2B5EF4-FFF2-40B4-BE49-F238E27FC236}">
                <a16:creationId xmlns:a16="http://schemas.microsoft.com/office/drawing/2014/main" id="{9F1FF8FD-8496-4DFB-9161-9B16C6F30A5A}"/>
              </a:ext>
            </a:extLst>
          </p:cNvPr>
          <p:cNvSpPr>
            <a:spLocks noGrp="1"/>
          </p:cNvSpPr>
          <p:nvPr>
            <p:ph type="ftr" sz="quarter" idx="10"/>
          </p:nvPr>
        </p:nvSpPr>
        <p:spPr/>
        <p:txBody>
          <a:bodyPr/>
          <a:lstStyle/>
          <a:p>
            <a:pPr lvl="6"/>
            <a:r>
              <a:rPr lang="en-US" dirty="0"/>
              <a:t>© 2022 WTW. Proprietary and confidential. For WTW and WTW client use only.</a:t>
            </a:r>
          </a:p>
        </p:txBody>
      </p:sp>
      <p:sp>
        <p:nvSpPr>
          <p:cNvPr id="16" name="Text Placeholder 15">
            <a:extLst>
              <a:ext uri="{FF2B5EF4-FFF2-40B4-BE49-F238E27FC236}">
                <a16:creationId xmlns:a16="http://schemas.microsoft.com/office/drawing/2014/main" id="{CD554EAF-CDC7-43C3-ABA8-8AD4091E7CF8}"/>
              </a:ext>
            </a:extLst>
          </p:cNvPr>
          <p:cNvSpPr>
            <a:spLocks noGrp="1"/>
          </p:cNvSpPr>
          <p:nvPr>
            <p:ph type="body" sz="quarter" idx="30"/>
          </p:nvPr>
        </p:nvSpPr>
        <p:spPr>
          <a:xfrm>
            <a:off x="2369412" y="1614311"/>
            <a:ext cx="3149476" cy="240407"/>
          </a:xfrm>
        </p:spPr>
        <p:txBody>
          <a:bodyPr/>
          <a:lstStyle/>
          <a:p>
            <a:r>
              <a:rPr lang="en-US" sz="1200" dirty="0">
                <a:solidFill>
                  <a:schemeClr val="tx1"/>
                </a:solidFill>
              </a:rPr>
              <a:t>Rhonda DeMeno</a:t>
            </a:r>
          </a:p>
        </p:txBody>
      </p:sp>
      <p:sp>
        <p:nvSpPr>
          <p:cNvPr id="17" name="Text Placeholder 16">
            <a:extLst>
              <a:ext uri="{FF2B5EF4-FFF2-40B4-BE49-F238E27FC236}">
                <a16:creationId xmlns:a16="http://schemas.microsoft.com/office/drawing/2014/main" id="{5E90B662-CFB3-4A82-9FD0-904679F3522A}"/>
              </a:ext>
            </a:extLst>
          </p:cNvPr>
          <p:cNvSpPr>
            <a:spLocks noGrp="1"/>
          </p:cNvSpPr>
          <p:nvPr>
            <p:ph type="body" sz="quarter" idx="31"/>
          </p:nvPr>
        </p:nvSpPr>
        <p:spPr>
          <a:xfrm>
            <a:off x="2369412" y="1854719"/>
            <a:ext cx="3149476" cy="574945"/>
          </a:xfrm>
        </p:spPr>
        <p:txBody>
          <a:bodyPr/>
          <a:lstStyle/>
          <a:p>
            <a:r>
              <a:rPr lang="en-US" dirty="0"/>
              <a:t>Director of Clinical Risk Services – </a:t>
            </a:r>
            <a:br>
              <a:rPr lang="en-US" dirty="0"/>
            </a:br>
            <a:r>
              <a:rPr lang="en-US" dirty="0"/>
              <a:t>Senior Living Center of Excellence, </a:t>
            </a:r>
            <a:br>
              <a:rPr lang="en-US" dirty="0"/>
            </a:br>
            <a:r>
              <a:rPr lang="en-US" dirty="0"/>
              <a:t>WTW</a:t>
            </a:r>
          </a:p>
        </p:txBody>
      </p:sp>
      <p:sp>
        <p:nvSpPr>
          <p:cNvPr id="19" name="Text Placeholder 18">
            <a:extLst>
              <a:ext uri="{FF2B5EF4-FFF2-40B4-BE49-F238E27FC236}">
                <a16:creationId xmlns:a16="http://schemas.microsoft.com/office/drawing/2014/main" id="{6928CE9D-4D90-458B-B672-8C3CAF9D9EA2}"/>
              </a:ext>
            </a:extLst>
          </p:cNvPr>
          <p:cNvSpPr>
            <a:spLocks noGrp="1"/>
          </p:cNvSpPr>
          <p:nvPr>
            <p:ph type="body" sz="quarter" idx="33"/>
          </p:nvPr>
        </p:nvSpPr>
        <p:spPr>
          <a:xfrm>
            <a:off x="2369412" y="2590334"/>
            <a:ext cx="3149476" cy="217424"/>
          </a:xfrm>
        </p:spPr>
        <p:txBody>
          <a:bodyPr/>
          <a:lstStyle/>
          <a:p>
            <a:r>
              <a:rPr lang="en-US" dirty="0"/>
              <a:t>Rhonda.DeMeno@wtwco.com</a:t>
            </a:r>
          </a:p>
        </p:txBody>
      </p:sp>
      <p:pic>
        <p:nvPicPr>
          <p:cNvPr id="40" name="Picture 39" descr="A person smiling for the camera&#10;&#10;Description automatically generated with medium confidence">
            <a:extLst>
              <a:ext uri="{FF2B5EF4-FFF2-40B4-BE49-F238E27FC236}">
                <a16:creationId xmlns:a16="http://schemas.microsoft.com/office/drawing/2014/main" id="{C2E6FB45-5C09-4275-A07D-FC3DA41008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735" y="1619238"/>
            <a:ext cx="1142152" cy="1142152"/>
          </a:xfrm>
          <a:prstGeom prst="rect">
            <a:avLst/>
          </a:prstGeom>
        </p:spPr>
      </p:pic>
      <p:sp>
        <p:nvSpPr>
          <p:cNvPr id="18" name="TextBox 17">
            <a:extLst>
              <a:ext uri="{FF2B5EF4-FFF2-40B4-BE49-F238E27FC236}">
                <a16:creationId xmlns:a16="http://schemas.microsoft.com/office/drawing/2014/main" id="{1C78B8DB-AC83-4F7E-8ABE-BC81AFF94EE1}"/>
              </a:ext>
            </a:extLst>
          </p:cNvPr>
          <p:cNvSpPr txBox="1"/>
          <p:nvPr/>
        </p:nvSpPr>
        <p:spPr>
          <a:xfrm>
            <a:off x="2376971" y="3401201"/>
            <a:ext cx="3100038" cy="276999"/>
          </a:xfrm>
          <a:prstGeom prst="rect">
            <a:avLst/>
          </a:prstGeom>
          <a:noFill/>
        </p:spPr>
        <p:txBody>
          <a:bodyPr wrap="square">
            <a:spAutoFit/>
          </a:bodyPr>
          <a:lstStyle/>
          <a:p>
            <a:r>
              <a:rPr lang="en-US" sz="1200" b="1" dirty="0"/>
              <a:t>Diane Macheers </a:t>
            </a:r>
          </a:p>
        </p:txBody>
      </p:sp>
      <p:sp>
        <p:nvSpPr>
          <p:cNvPr id="20" name="TextBox 19">
            <a:extLst>
              <a:ext uri="{FF2B5EF4-FFF2-40B4-BE49-F238E27FC236}">
                <a16:creationId xmlns:a16="http://schemas.microsoft.com/office/drawing/2014/main" id="{1947C753-E386-49FE-83B7-B5BBB6314C77}"/>
              </a:ext>
            </a:extLst>
          </p:cNvPr>
          <p:cNvSpPr txBox="1"/>
          <p:nvPr/>
        </p:nvSpPr>
        <p:spPr>
          <a:xfrm>
            <a:off x="7527074" y="1614311"/>
            <a:ext cx="3172521" cy="276999"/>
          </a:xfrm>
          <a:prstGeom prst="rect">
            <a:avLst/>
          </a:prstGeom>
          <a:noFill/>
        </p:spPr>
        <p:txBody>
          <a:bodyPr wrap="square">
            <a:spAutoFit/>
          </a:bodyPr>
          <a:lstStyle/>
          <a:p>
            <a:r>
              <a:rPr lang="en-US" sz="1200" b="1" dirty="0"/>
              <a:t>Mandy Hampton</a:t>
            </a:r>
          </a:p>
        </p:txBody>
      </p:sp>
      <p:pic>
        <p:nvPicPr>
          <p:cNvPr id="6" name="Picture 5" descr="A person smiling for the camera&#10;&#10;Description automatically generated with medium confidence">
            <a:extLst>
              <a:ext uri="{FF2B5EF4-FFF2-40B4-BE49-F238E27FC236}">
                <a16:creationId xmlns:a16="http://schemas.microsoft.com/office/drawing/2014/main" id="{61142135-0043-B88A-8E83-A6F1475E045B}"/>
              </a:ext>
            </a:extLst>
          </p:cNvPr>
          <p:cNvPicPr>
            <a:picLocks noChangeAspect="1"/>
          </p:cNvPicPr>
          <p:nvPr/>
        </p:nvPicPr>
        <p:blipFill rotWithShape="1">
          <a:blip r:embed="rId3">
            <a:extLst>
              <a:ext uri="{28A0092B-C50C-407E-A947-70E740481C1C}">
                <a14:useLocalDpi xmlns:a14="http://schemas.microsoft.com/office/drawing/2010/main" val="0"/>
              </a:ext>
            </a:extLst>
          </a:blip>
          <a:srcRect l="16316" t="14798" r="14440" b="35297"/>
          <a:stretch/>
        </p:blipFill>
        <p:spPr>
          <a:xfrm>
            <a:off x="1168668" y="3401201"/>
            <a:ext cx="1200744" cy="1298084"/>
          </a:xfrm>
          <a:prstGeom prst="rect">
            <a:avLst/>
          </a:prstGeom>
        </p:spPr>
      </p:pic>
      <p:pic>
        <p:nvPicPr>
          <p:cNvPr id="10" name="Picture 9" descr="A person sitting on a chair&#10;&#10;Description automatically generated with medium confidence">
            <a:extLst>
              <a:ext uri="{FF2B5EF4-FFF2-40B4-BE49-F238E27FC236}">
                <a16:creationId xmlns:a16="http://schemas.microsoft.com/office/drawing/2014/main" id="{96EA7B23-E010-13E7-7EB0-5DDA6EBF12B6}"/>
              </a:ext>
            </a:extLst>
          </p:cNvPr>
          <p:cNvPicPr>
            <a:picLocks noChangeAspect="1"/>
          </p:cNvPicPr>
          <p:nvPr/>
        </p:nvPicPr>
        <p:blipFill rotWithShape="1">
          <a:blip r:embed="rId4">
            <a:extLst>
              <a:ext uri="{28A0092B-C50C-407E-A947-70E740481C1C}">
                <a14:useLocalDpi xmlns:a14="http://schemas.microsoft.com/office/drawing/2010/main" val="0"/>
              </a:ext>
            </a:extLst>
          </a:blip>
          <a:srcRect l="46943" t="15980" r="22764" b="41414"/>
          <a:stretch/>
        </p:blipFill>
        <p:spPr>
          <a:xfrm>
            <a:off x="6315594" y="1671534"/>
            <a:ext cx="1200744" cy="1126448"/>
          </a:xfrm>
          <a:prstGeom prst="rect">
            <a:avLst/>
          </a:prstGeom>
        </p:spPr>
      </p:pic>
      <p:sp>
        <p:nvSpPr>
          <p:cNvPr id="12" name="Text Placeholder 16">
            <a:extLst>
              <a:ext uri="{FF2B5EF4-FFF2-40B4-BE49-F238E27FC236}">
                <a16:creationId xmlns:a16="http://schemas.microsoft.com/office/drawing/2014/main" id="{5B0212CF-720E-9529-FAE6-B1BD574101BD}"/>
              </a:ext>
            </a:extLst>
          </p:cNvPr>
          <p:cNvSpPr txBox="1">
            <a:spLocks/>
          </p:cNvSpPr>
          <p:nvPr/>
        </p:nvSpPr>
        <p:spPr>
          <a:xfrm>
            <a:off x="2485695" y="3731305"/>
            <a:ext cx="2991314" cy="574945"/>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300"/>
              </a:spcAft>
              <a:buFont typeface="Arial" panose="020B0604020202020204" pitchFamily="34" charset="0"/>
              <a:buNone/>
              <a:defRPr sz="1200" b="1"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2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2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1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05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r>
              <a:rPr lang="en-US" sz="1200" b="1" dirty="0"/>
              <a:t>Vice President of Corporate Communications, </a:t>
            </a:r>
            <a:br>
              <a:rPr lang="en-US" sz="1200" b="1" dirty="0"/>
            </a:br>
            <a:r>
              <a:rPr lang="en-US" sz="1200" b="1" dirty="0"/>
              <a:t>The Ridge Senior Living</a:t>
            </a:r>
          </a:p>
        </p:txBody>
      </p:sp>
      <p:sp>
        <p:nvSpPr>
          <p:cNvPr id="14" name="Text Placeholder 18">
            <a:extLst>
              <a:ext uri="{FF2B5EF4-FFF2-40B4-BE49-F238E27FC236}">
                <a16:creationId xmlns:a16="http://schemas.microsoft.com/office/drawing/2014/main" id="{1A04E4C6-5D77-7D42-69C8-8335D18EB12E}"/>
              </a:ext>
            </a:extLst>
          </p:cNvPr>
          <p:cNvSpPr txBox="1">
            <a:spLocks/>
          </p:cNvSpPr>
          <p:nvPr/>
        </p:nvSpPr>
        <p:spPr>
          <a:xfrm>
            <a:off x="2521937" y="4529838"/>
            <a:ext cx="3200400" cy="16944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300"/>
              </a:spcAft>
              <a:buFont typeface="Arial" panose="020B0604020202020204" pitchFamily="34" charset="0"/>
              <a:buNone/>
              <a:defRPr sz="1050" b="0" i="0" kern="1200">
                <a:solidFill>
                  <a:schemeClr val="tx2"/>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05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050" b="0" i="0" kern="1200">
                <a:solidFill>
                  <a:schemeClr val="tx2"/>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000" b="0" i="0" kern="1200">
                <a:solidFill>
                  <a:schemeClr val="tx2"/>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900" b="0" i="0" kern="1200">
                <a:solidFill>
                  <a:schemeClr val="tx2"/>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r>
              <a:rPr lang="en-US" dirty="0"/>
              <a:t>DMacheers@TheRidgeSeniorLiving.com</a:t>
            </a:r>
          </a:p>
        </p:txBody>
      </p:sp>
      <p:sp>
        <p:nvSpPr>
          <p:cNvPr id="15" name="Text Placeholder 18">
            <a:extLst>
              <a:ext uri="{FF2B5EF4-FFF2-40B4-BE49-F238E27FC236}">
                <a16:creationId xmlns:a16="http://schemas.microsoft.com/office/drawing/2014/main" id="{F6A2D9F4-DC29-4E61-AC6E-BD6F2053129B}"/>
              </a:ext>
            </a:extLst>
          </p:cNvPr>
          <p:cNvSpPr txBox="1">
            <a:spLocks/>
          </p:cNvSpPr>
          <p:nvPr/>
        </p:nvSpPr>
        <p:spPr>
          <a:xfrm>
            <a:off x="7672040" y="2657917"/>
            <a:ext cx="3200400" cy="16944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300"/>
              </a:spcAft>
              <a:buFont typeface="Arial" panose="020B0604020202020204" pitchFamily="34" charset="0"/>
              <a:buNone/>
              <a:defRPr sz="1050" b="0" i="0" kern="1200">
                <a:solidFill>
                  <a:schemeClr val="tx2"/>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05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050" b="0" i="0" kern="1200">
                <a:solidFill>
                  <a:schemeClr val="tx2"/>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000" b="0" i="0" kern="1200">
                <a:solidFill>
                  <a:schemeClr val="tx2"/>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900" b="0" i="0" kern="1200">
                <a:solidFill>
                  <a:schemeClr val="tx2"/>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r>
              <a:rPr lang="en-US" dirty="0"/>
              <a:t>MHampton@TheRidgeSeniorLiving.com</a:t>
            </a:r>
          </a:p>
        </p:txBody>
      </p:sp>
      <p:sp>
        <p:nvSpPr>
          <p:cNvPr id="21" name="Text Placeholder 16">
            <a:extLst>
              <a:ext uri="{FF2B5EF4-FFF2-40B4-BE49-F238E27FC236}">
                <a16:creationId xmlns:a16="http://schemas.microsoft.com/office/drawing/2014/main" id="{C2042EDC-C01F-B080-2277-7E5B16AC4100}"/>
              </a:ext>
            </a:extLst>
          </p:cNvPr>
          <p:cNvSpPr txBox="1">
            <a:spLocks/>
          </p:cNvSpPr>
          <p:nvPr/>
        </p:nvSpPr>
        <p:spPr>
          <a:xfrm>
            <a:off x="7635798" y="1900835"/>
            <a:ext cx="2955072" cy="574945"/>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300"/>
              </a:spcAft>
              <a:buFont typeface="Arial" panose="020B0604020202020204" pitchFamily="34" charset="0"/>
              <a:buNone/>
              <a:defRPr sz="1200" b="1"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2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2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1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05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r>
              <a:rPr lang="en-US" sz="1200" b="1" dirty="0"/>
              <a:t>CEO</a:t>
            </a:r>
            <a:br>
              <a:rPr lang="en-US" sz="1200" b="1" dirty="0"/>
            </a:br>
            <a:r>
              <a:rPr lang="en-US" sz="1200" b="1" dirty="0"/>
              <a:t>The Ridge Senior Living</a:t>
            </a:r>
          </a:p>
        </p:txBody>
      </p:sp>
      <p:pic>
        <p:nvPicPr>
          <p:cNvPr id="23" name="Picture 22">
            <a:extLst>
              <a:ext uri="{FF2B5EF4-FFF2-40B4-BE49-F238E27FC236}">
                <a16:creationId xmlns:a16="http://schemas.microsoft.com/office/drawing/2014/main" id="{D63C27DE-AA0F-7DC0-BBB4-39B776FDA1CF}"/>
              </a:ext>
            </a:extLst>
          </p:cNvPr>
          <p:cNvPicPr>
            <a:picLocks noChangeAspect="1"/>
          </p:cNvPicPr>
          <p:nvPr/>
        </p:nvPicPr>
        <p:blipFill>
          <a:blip r:embed="rId5"/>
          <a:stretch>
            <a:fillRect/>
          </a:stretch>
        </p:blipFill>
        <p:spPr>
          <a:xfrm>
            <a:off x="9191625" y="6358359"/>
            <a:ext cx="1098292" cy="354449"/>
          </a:xfrm>
          <a:prstGeom prst="rect">
            <a:avLst/>
          </a:prstGeom>
        </p:spPr>
      </p:pic>
    </p:spTree>
    <p:extLst>
      <p:ext uri="{BB962C8B-B14F-4D97-AF65-F5344CB8AC3E}">
        <p14:creationId xmlns:p14="http://schemas.microsoft.com/office/powerpoint/2010/main" val="3748015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752F8E-8E16-EECD-EE83-4482794C2017}"/>
              </a:ext>
            </a:extLst>
          </p:cNvPr>
          <p:cNvSpPr>
            <a:spLocks noGrp="1"/>
          </p:cNvSpPr>
          <p:nvPr>
            <p:ph sz="quarter" idx="19"/>
          </p:nvPr>
        </p:nvSpPr>
        <p:spPr/>
        <p:txBody>
          <a:bodyPr/>
          <a:lstStyle/>
          <a:p>
            <a:r>
              <a:rPr lang="en-US" sz="2000" b="0" i="0" dirty="0">
                <a:solidFill>
                  <a:srgbClr val="212529"/>
                </a:solidFill>
                <a:effectLst/>
                <a:latin typeface="+mn-lt"/>
              </a:rPr>
              <a:t>Apology laws allow a medical provider to make a statement of sympathy to an injured resident without the fear that the statement will be used later against him in court.</a:t>
            </a:r>
            <a:br>
              <a:rPr lang="en-US" sz="2000" b="0" i="0" dirty="0">
                <a:solidFill>
                  <a:srgbClr val="212529"/>
                </a:solidFill>
                <a:effectLst/>
                <a:latin typeface="+mn-lt"/>
              </a:rPr>
            </a:br>
            <a:br>
              <a:rPr lang="en-US" sz="2000" dirty="0">
                <a:latin typeface="+mn-lt"/>
              </a:rPr>
            </a:br>
            <a:br>
              <a:rPr lang="en-US" sz="2000" dirty="0">
                <a:latin typeface="+mn-lt"/>
              </a:rPr>
            </a:br>
            <a:r>
              <a:rPr lang="en-US" sz="2000" dirty="0">
                <a:latin typeface="+mn-lt"/>
              </a:rPr>
              <a:t>Thirty-six states have “apology laws” which prohibit certain statements, expressions, or other evidence related to disclosure from being admissible in a lawsuit. </a:t>
            </a:r>
            <a:endParaRPr lang="en-US" sz="2000" dirty="0"/>
          </a:p>
        </p:txBody>
      </p:sp>
      <p:sp>
        <p:nvSpPr>
          <p:cNvPr id="3" name="Content Placeholder 2">
            <a:extLst>
              <a:ext uri="{FF2B5EF4-FFF2-40B4-BE49-F238E27FC236}">
                <a16:creationId xmlns:a16="http://schemas.microsoft.com/office/drawing/2014/main" id="{5F366E85-F833-758A-FC8F-6C388AE11592}"/>
              </a:ext>
            </a:extLst>
          </p:cNvPr>
          <p:cNvSpPr>
            <a:spLocks noGrp="1"/>
          </p:cNvSpPr>
          <p:nvPr>
            <p:ph sz="quarter" idx="20"/>
          </p:nvPr>
        </p:nvSpPr>
        <p:spPr>
          <a:xfrm>
            <a:off x="7176977" y="1645920"/>
            <a:ext cx="4570092" cy="2715554"/>
          </a:xfrm>
        </p:spPr>
        <p:txBody>
          <a:bodyPr numCol="2"/>
          <a:lstStyle/>
          <a:p>
            <a:pPr marL="285750" indent="-285750">
              <a:buFont typeface="Arial" panose="020B0604020202020204" pitchFamily="34" charset="0"/>
              <a:buChar char="•"/>
            </a:pPr>
            <a:r>
              <a:rPr lang="en-US" b="0" i="0" dirty="0">
                <a:solidFill>
                  <a:srgbClr val="212529"/>
                </a:solidFill>
                <a:effectLst/>
              </a:rPr>
              <a:t>Arizona</a:t>
            </a:r>
          </a:p>
          <a:p>
            <a:pPr marL="285750" indent="-285750">
              <a:buFont typeface="Arial" panose="020B0604020202020204" pitchFamily="34" charset="0"/>
              <a:buChar char="•"/>
            </a:pPr>
            <a:r>
              <a:rPr lang="en-US" b="0" i="0" dirty="0">
                <a:solidFill>
                  <a:srgbClr val="212529"/>
                </a:solidFill>
                <a:effectLst/>
              </a:rPr>
              <a:t>Colorado</a:t>
            </a:r>
          </a:p>
          <a:p>
            <a:pPr marL="285750" indent="-285750">
              <a:buFont typeface="Arial" panose="020B0604020202020204" pitchFamily="34" charset="0"/>
              <a:buChar char="•"/>
            </a:pPr>
            <a:r>
              <a:rPr lang="en-US" b="0" i="0" dirty="0">
                <a:solidFill>
                  <a:srgbClr val="212529"/>
                </a:solidFill>
                <a:effectLst/>
              </a:rPr>
              <a:t>Connecticut</a:t>
            </a:r>
          </a:p>
          <a:p>
            <a:pPr marL="285750" indent="-285750">
              <a:buFont typeface="Arial" panose="020B0604020202020204" pitchFamily="34" charset="0"/>
              <a:buChar char="•"/>
            </a:pPr>
            <a:r>
              <a:rPr lang="en-US" b="0" i="0" dirty="0">
                <a:solidFill>
                  <a:srgbClr val="212529"/>
                </a:solidFill>
                <a:effectLst/>
              </a:rPr>
              <a:t>Washington, D.C.</a:t>
            </a:r>
          </a:p>
          <a:p>
            <a:pPr marL="285750" indent="-285750">
              <a:buFont typeface="Arial" panose="020B0604020202020204" pitchFamily="34" charset="0"/>
              <a:buChar char="•"/>
            </a:pPr>
            <a:r>
              <a:rPr lang="en-US" b="0" i="0" dirty="0">
                <a:solidFill>
                  <a:srgbClr val="212529"/>
                </a:solidFill>
                <a:effectLst/>
              </a:rPr>
              <a:t>Georgia</a:t>
            </a:r>
          </a:p>
          <a:p>
            <a:pPr marL="285750" indent="-285750">
              <a:buFont typeface="Arial" panose="020B0604020202020204" pitchFamily="34" charset="0"/>
              <a:buChar char="•"/>
            </a:pPr>
            <a:r>
              <a:rPr lang="en-US" b="0" i="0" dirty="0">
                <a:solidFill>
                  <a:srgbClr val="212529"/>
                </a:solidFill>
                <a:effectLst/>
              </a:rPr>
              <a:t>Iowa</a:t>
            </a:r>
          </a:p>
          <a:p>
            <a:pPr marL="285750" indent="-285750">
              <a:buFont typeface="Arial" panose="020B0604020202020204" pitchFamily="34" charset="0"/>
              <a:buChar char="•"/>
            </a:pPr>
            <a:r>
              <a:rPr lang="en-US" b="0" i="0" dirty="0">
                <a:solidFill>
                  <a:srgbClr val="212529"/>
                </a:solidFill>
                <a:effectLst/>
              </a:rPr>
              <a:t>Louisiana</a:t>
            </a:r>
          </a:p>
          <a:p>
            <a:pPr marL="285750" indent="-285750">
              <a:buFont typeface="Arial" panose="020B0604020202020204" pitchFamily="34" charset="0"/>
              <a:buChar char="•"/>
            </a:pPr>
            <a:r>
              <a:rPr lang="en-US" b="0" i="0" dirty="0">
                <a:solidFill>
                  <a:srgbClr val="212529"/>
                </a:solidFill>
                <a:effectLst/>
              </a:rPr>
              <a:t>Montana</a:t>
            </a:r>
          </a:p>
          <a:p>
            <a:pPr marL="285750" indent="-285750">
              <a:buFont typeface="Arial" panose="020B0604020202020204" pitchFamily="34" charset="0"/>
              <a:buChar char="•"/>
            </a:pPr>
            <a:r>
              <a:rPr lang="en-US" b="0" i="0" dirty="0">
                <a:solidFill>
                  <a:srgbClr val="212529"/>
                </a:solidFill>
                <a:effectLst/>
              </a:rPr>
              <a:t>North Carolina</a:t>
            </a:r>
          </a:p>
          <a:p>
            <a:pPr marL="285750" indent="-285750">
              <a:buFont typeface="Arial" panose="020B0604020202020204" pitchFamily="34" charset="0"/>
              <a:buChar char="•"/>
            </a:pPr>
            <a:r>
              <a:rPr lang="en-US" b="0" i="0" dirty="0">
                <a:solidFill>
                  <a:srgbClr val="212529"/>
                </a:solidFill>
                <a:effectLst/>
              </a:rPr>
              <a:t>North Dakota</a:t>
            </a:r>
          </a:p>
          <a:p>
            <a:pPr marL="285750" indent="-285750">
              <a:buFont typeface="Arial" panose="020B0604020202020204" pitchFamily="34" charset="0"/>
              <a:buChar char="•"/>
            </a:pPr>
            <a:r>
              <a:rPr lang="en-US" b="0" i="0" dirty="0">
                <a:solidFill>
                  <a:srgbClr val="212529"/>
                </a:solidFill>
                <a:effectLst/>
              </a:rPr>
              <a:t>Ohio</a:t>
            </a:r>
          </a:p>
          <a:p>
            <a:pPr marL="285750" indent="-285750">
              <a:buFont typeface="Arial" panose="020B0604020202020204" pitchFamily="34" charset="0"/>
              <a:buChar char="•"/>
            </a:pPr>
            <a:r>
              <a:rPr lang="en-US" b="0" i="0" dirty="0">
                <a:solidFill>
                  <a:srgbClr val="212529"/>
                </a:solidFill>
                <a:effectLst/>
              </a:rPr>
              <a:t>Oklahoma</a:t>
            </a:r>
          </a:p>
          <a:p>
            <a:pPr marL="285750" indent="-285750">
              <a:buFont typeface="Arial" panose="020B0604020202020204" pitchFamily="34" charset="0"/>
              <a:buChar char="•"/>
            </a:pPr>
            <a:r>
              <a:rPr lang="en-US" b="0" i="0" dirty="0">
                <a:solidFill>
                  <a:srgbClr val="212529"/>
                </a:solidFill>
                <a:effectLst/>
              </a:rPr>
              <a:t>Oregon</a:t>
            </a:r>
          </a:p>
          <a:p>
            <a:pPr marL="285750" indent="-285750">
              <a:buFont typeface="Arial" panose="020B0604020202020204" pitchFamily="34" charset="0"/>
              <a:buChar char="•"/>
            </a:pPr>
            <a:r>
              <a:rPr lang="en-US" b="0" i="0" dirty="0">
                <a:solidFill>
                  <a:srgbClr val="212529"/>
                </a:solidFill>
                <a:effectLst/>
              </a:rPr>
              <a:t>South Carolina</a:t>
            </a:r>
          </a:p>
          <a:p>
            <a:pPr marL="285750" indent="-285750">
              <a:buFont typeface="Arial" panose="020B0604020202020204" pitchFamily="34" charset="0"/>
              <a:buChar char="•"/>
            </a:pPr>
            <a:r>
              <a:rPr lang="en-US" b="0" i="0" dirty="0">
                <a:solidFill>
                  <a:srgbClr val="212529"/>
                </a:solidFill>
                <a:effectLst/>
              </a:rPr>
              <a:t>Vermont</a:t>
            </a:r>
          </a:p>
          <a:p>
            <a:pPr marL="285750" indent="-285750">
              <a:buFont typeface="Arial" panose="020B0604020202020204" pitchFamily="34" charset="0"/>
              <a:buChar char="•"/>
            </a:pPr>
            <a:r>
              <a:rPr lang="en-US" b="0" i="0" dirty="0">
                <a:solidFill>
                  <a:srgbClr val="212529"/>
                </a:solidFill>
                <a:effectLst/>
              </a:rPr>
              <a:t>West Virginia</a:t>
            </a:r>
          </a:p>
          <a:p>
            <a:pPr marL="285750" indent="-285750">
              <a:buFont typeface="Arial" panose="020B0604020202020204" pitchFamily="34" charset="0"/>
              <a:buChar char="•"/>
            </a:pPr>
            <a:r>
              <a:rPr lang="en-US" b="0" i="0" dirty="0">
                <a:solidFill>
                  <a:srgbClr val="212529"/>
                </a:solidFill>
                <a:effectLst/>
              </a:rPr>
              <a:t>Wisconsin</a:t>
            </a:r>
          </a:p>
          <a:p>
            <a:pPr marL="285750" indent="-285750">
              <a:buFont typeface="Arial" panose="020B0604020202020204" pitchFamily="34" charset="0"/>
              <a:buChar char="•"/>
            </a:pPr>
            <a:r>
              <a:rPr lang="en-US" b="0" i="0" dirty="0">
                <a:solidFill>
                  <a:srgbClr val="212529"/>
                </a:solidFill>
                <a:effectLst/>
              </a:rPr>
              <a:t>Wyoming</a:t>
            </a:r>
            <a:endParaRPr lang="en-US" dirty="0"/>
          </a:p>
        </p:txBody>
      </p:sp>
      <p:sp>
        <p:nvSpPr>
          <p:cNvPr id="4" name="Footer Placeholder 3">
            <a:extLst>
              <a:ext uri="{FF2B5EF4-FFF2-40B4-BE49-F238E27FC236}">
                <a16:creationId xmlns:a16="http://schemas.microsoft.com/office/drawing/2014/main" id="{1C714FE7-512E-E299-1DC6-9A6D2E207C02}"/>
              </a:ext>
            </a:extLst>
          </p:cNvPr>
          <p:cNvSpPr>
            <a:spLocks noGrp="1"/>
          </p:cNvSpPr>
          <p:nvPr>
            <p:ph type="ftr" sz="quarter" idx="10"/>
          </p:nvPr>
        </p:nvSpPr>
        <p:spPr/>
        <p:txBody>
          <a:bodyPr/>
          <a:lstStyle/>
          <a:p>
            <a:r>
              <a:rPr lang="en-US" dirty="0"/>
              <a:t>© 2022 WTW. All rights reserved. Proprietary and Confidential. For WTW and WTW client use only. Not suitable for unintended purpose or use by unauthorized recipient.</a:t>
            </a:r>
          </a:p>
        </p:txBody>
      </p:sp>
      <p:sp>
        <p:nvSpPr>
          <p:cNvPr id="5" name="Slide Number Placeholder 4">
            <a:extLst>
              <a:ext uri="{FF2B5EF4-FFF2-40B4-BE49-F238E27FC236}">
                <a16:creationId xmlns:a16="http://schemas.microsoft.com/office/drawing/2014/main" id="{F725F69C-6849-028C-48A3-C0066B4E2386}"/>
              </a:ext>
            </a:extLst>
          </p:cNvPr>
          <p:cNvSpPr>
            <a:spLocks noGrp="1"/>
          </p:cNvSpPr>
          <p:nvPr>
            <p:ph type="sldNum" sz="quarter" idx="21"/>
          </p:nvPr>
        </p:nvSpPr>
        <p:spPr/>
        <p:txBody>
          <a:bodyPr/>
          <a:lstStyle/>
          <a:p>
            <a:fld id="{63DCA5C9-2E11-4C67-86EB-AE1DE127DC64}" type="slidenum">
              <a:rPr lang="en-US" smtClean="0"/>
              <a:pPr/>
              <a:t>20</a:t>
            </a:fld>
            <a:endParaRPr lang="en-US" dirty="0"/>
          </a:p>
        </p:txBody>
      </p:sp>
      <p:sp>
        <p:nvSpPr>
          <p:cNvPr id="6" name="Text Placeholder 5">
            <a:extLst>
              <a:ext uri="{FF2B5EF4-FFF2-40B4-BE49-F238E27FC236}">
                <a16:creationId xmlns:a16="http://schemas.microsoft.com/office/drawing/2014/main" id="{B0E803CA-190B-D32A-F11E-83623C10B15C}"/>
              </a:ext>
            </a:extLst>
          </p:cNvPr>
          <p:cNvSpPr>
            <a:spLocks noGrp="1"/>
          </p:cNvSpPr>
          <p:nvPr>
            <p:ph type="body" sz="quarter" idx="17"/>
          </p:nvPr>
        </p:nvSpPr>
        <p:spPr/>
        <p:txBody>
          <a:bodyPr/>
          <a:lstStyle/>
          <a:p>
            <a:r>
              <a:rPr lang="en-US" b="0" i="0" dirty="0">
                <a:solidFill>
                  <a:srgbClr val="212529"/>
                </a:solidFill>
                <a:effectLst/>
                <a:latin typeface="Roboto Slab" pitchFamily="2" charset="0"/>
              </a:rPr>
              <a:t>Some states offer total protection of an apology made by a health care provider</a:t>
            </a:r>
            <a:endParaRPr lang="en-US" dirty="0"/>
          </a:p>
        </p:txBody>
      </p:sp>
      <p:sp>
        <p:nvSpPr>
          <p:cNvPr id="7" name="Title 6">
            <a:extLst>
              <a:ext uri="{FF2B5EF4-FFF2-40B4-BE49-F238E27FC236}">
                <a16:creationId xmlns:a16="http://schemas.microsoft.com/office/drawing/2014/main" id="{83F5FE34-534D-C1A0-5F6B-C145AF36A1C5}"/>
              </a:ext>
            </a:extLst>
          </p:cNvPr>
          <p:cNvSpPr>
            <a:spLocks noGrp="1"/>
          </p:cNvSpPr>
          <p:nvPr>
            <p:ph type="title"/>
          </p:nvPr>
        </p:nvSpPr>
        <p:spPr/>
        <p:txBody>
          <a:bodyPr/>
          <a:lstStyle/>
          <a:p>
            <a:r>
              <a:rPr lang="en-US" dirty="0">
                <a:solidFill>
                  <a:schemeClr val="accent1"/>
                </a:solidFill>
              </a:rPr>
              <a:t>What do Apology Laws Do?</a:t>
            </a:r>
          </a:p>
        </p:txBody>
      </p:sp>
      <p:pic>
        <p:nvPicPr>
          <p:cNvPr id="8" name="Picture 7">
            <a:extLst>
              <a:ext uri="{FF2B5EF4-FFF2-40B4-BE49-F238E27FC236}">
                <a16:creationId xmlns:a16="http://schemas.microsoft.com/office/drawing/2014/main" id="{F0B05D97-4EB5-DE55-F242-366C6B70B812}"/>
              </a:ext>
            </a:extLst>
          </p:cNvPr>
          <p:cNvPicPr>
            <a:picLocks noChangeAspect="1"/>
          </p:cNvPicPr>
          <p:nvPr/>
        </p:nvPicPr>
        <p:blipFill>
          <a:blip r:embed="rId3"/>
          <a:stretch>
            <a:fillRect/>
          </a:stretch>
        </p:blipFill>
        <p:spPr>
          <a:xfrm>
            <a:off x="9191625" y="6358359"/>
            <a:ext cx="1098292" cy="354449"/>
          </a:xfrm>
          <a:prstGeom prst="rect">
            <a:avLst/>
          </a:prstGeom>
        </p:spPr>
      </p:pic>
      <p:sp>
        <p:nvSpPr>
          <p:cNvPr id="9" name="TextBox 8">
            <a:extLst>
              <a:ext uri="{FF2B5EF4-FFF2-40B4-BE49-F238E27FC236}">
                <a16:creationId xmlns:a16="http://schemas.microsoft.com/office/drawing/2014/main" id="{8D2D2163-7BF1-9B54-CAAE-CB46441729D8}"/>
              </a:ext>
            </a:extLst>
          </p:cNvPr>
          <p:cNvSpPr txBox="1"/>
          <p:nvPr/>
        </p:nvSpPr>
        <p:spPr>
          <a:xfrm>
            <a:off x="1023949" y="5433922"/>
            <a:ext cx="3385457" cy="391886"/>
          </a:xfrm>
          <a:prstGeom prst="rect">
            <a:avLst/>
          </a:prstGeom>
          <a:noFill/>
        </p:spPr>
        <p:txBody>
          <a:bodyPr wrap="square" lIns="0" tIns="91440" rIns="0" bIns="0" rtlCol="0">
            <a:normAutofit fontScale="77500" lnSpcReduction="20000"/>
          </a:bodyPr>
          <a:lstStyle/>
          <a:p>
            <a:pPr marL="0" indent="-3657600" algn="ctr">
              <a:spcAft>
                <a:spcPts val="600"/>
              </a:spcAft>
            </a:pPr>
            <a:r>
              <a:rPr lang="en-US" sz="1600" b="0" i="0" dirty="0">
                <a:solidFill>
                  <a:schemeClr val="tx2"/>
                </a:solidFill>
                <a:latin typeface="+mn-lt"/>
                <a:ea typeface="Roboto" panose="02000000000000000000" pitchFamily="2" charset="0"/>
                <a:cs typeface="Times New Roman" panose="02020603050405020304" pitchFamily="18" charset="0"/>
                <a:hlinkClick r:id="rId4"/>
              </a:rPr>
              <a:t>Resource: When and Where to Say I’m Sorry</a:t>
            </a:r>
            <a:endParaRPr lang="en-US" sz="1600" b="0" i="0" dirty="0">
              <a:solidFill>
                <a:schemeClr val="tx2"/>
              </a:solidFill>
              <a:latin typeface="+mn-lt"/>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81235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29115D-B422-4814-88B0-F109FAD85622}"/>
              </a:ext>
            </a:extLst>
          </p:cNvPr>
          <p:cNvSpPr>
            <a:spLocks noGrp="1"/>
          </p:cNvSpPr>
          <p:nvPr>
            <p:ph type="title"/>
          </p:nvPr>
        </p:nvSpPr>
        <p:spPr/>
        <p:txBody>
          <a:bodyPr/>
          <a:lstStyle/>
          <a:p>
            <a:br>
              <a:rPr lang="en-US" sz="2400" dirty="0"/>
            </a:br>
            <a:r>
              <a:rPr lang="en-US" dirty="0"/>
              <a:t>Barriers to Disclosure</a:t>
            </a:r>
            <a:endParaRPr lang="en-US" sz="2400" dirty="0"/>
          </a:p>
        </p:txBody>
      </p:sp>
      <p:sp>
        <p:nvSpPr>
          <p:cNvPr id="7" name="Text Placeholder 6">
            <a:extLst>
              <a:ext uri="{FF2B5EF4-FFF2-40B4-BE49-F238E27FC236}">
                <a16:creationId xmlns:a16="http://schemas.microsoft.com/office/drawing/2014/main" id="{8D7E085A-5494-4B21-B8CE-E29F42F54DB2}"/>
              </a:ext>
            </a:extLst>
          </p:cNvPr>
          <p:cNvSpPr>
            <a:spLocks noGrp="1"/>
          </p:cNvSpPr>
          <p:nvPr>
            <p:ph type="body" sz="quarter" idx="17"/>
          </p:nvPr>
        </p:nvSpPr>
        <p:spPr/>
        <p:txBody>
          <a:bodyPr/>
          <a:lstStyle/>
          <a:p>
            <a:endParaRPr lang="en-US" dirty="0"/>
          </a:p>
        </p:txBody>
      </p:sp>
      <p:sp>
        <p:nvSpPr>
          <p:cNvPr id="4" name="Footer Placeholder 3">
            <a:extLst>
              <a:ext uri="{FF2B5EF4-FFF2-40B4-BE49-F238E27FC236}">
                <a16:creationId xmlns:a16="http://schemas.microsoft.com/office/drawing/2014/main" id="{24CE366A-8388-47C2-B411-72EA1BA35AFF}"/>
              </a:ext>
            </a:extLst>
          </p:cNvPr>
          <p:cNvSpPr>
            <a:spLocks noGrp="1"/>
          </p:cNvSpPr>
          <p:nvPr>
            <p:ph type="ftr" sz="quarter" idx="10"/>
          </p:nvPr>
        </p:nvSpPr>
        <p:spPr/>
        <p:txBody>
          <a:bodyPr/>
          <a:lstStyle/>
          <a:p>
            <a:r>
              <a:rPr lang="en-US" dirty="0"/>
              <a:t>© 2022 WTW. All rights reserved. Proprietary and Confidential. For WTW and WTW client use only. Not suitable for unintended purpose or use by unauthorized recipient.</a:t>
            </a:r>
          </a:p>
        </p:txBody>
      </p:sp>
      <p:sp>
        <p:nvSpPr>
          <p:cNvPr id="5" name="Slide Number Placeholder 4">
            <a:extLst>
              <a:ext uri="{FF2B5EF4-FFF2-40B4-BE49-F238E27FC236}">
                <a16:creationId xmlns:a16="http://schemas.microsoft.com/office/drawing/2014/main" id="{7EB28BF3-057F-46E8-A59A-757CBB0E6883}"/>
              </a:ext>
            </a:extLst>
          </p:cNvPr>
          <p:cNvSpPr>
            <a:spLocks noGrp="1"/>
          </p:cNvSpPr>
          <p:nvPr>
            <p:ph type="sldNum" sz="quarter" idx="18"/>
          </p:nvPr>
        </p:nvSpPr>
        <p:spPr/>
        <p:txBody>
          <a:bodyPr/>
          <a:lstStyle/>
          <a:p>
            <a:fld id="{63DCA5C9-2E11-4C67-86EB-AE1DE127DC64}" type="slidenum">
              <a:rPr lang="en-US" smtClean="0"/>
              <a:pPr/>
              <a:t>21</a:t>
            </a:fld>
            <a:endParaRPr lang="en-US" dirty="0"/>
          </a:p>
        </p:txBody>
      </p:sp>
      <p:pic>
        <p:nvPicPr>
          <p:cNvPr id="3" name="Picture 2">
            <a:extLst>
              <a:ext uri="{FF2B5EF4-FFF2-40B4-BE49-F238E27FC236}">
                <a16:creationId xmlns:a16="http://schemas.microsoft.com/office/drawing/2014/main" id="{8A126080-D0D6-592E-8E42-36C1E0AF35B6}"/>
              </a:ext>
            </a:extLst>
          </p:cNvPr>
          <p:cNvPicPr>
            <a:picLocks noChangeAspect="1"/>
          </p:cNvPicPr>
          <p:nvPr/>
        </p:nvPicPr>
        <p:blipFill>
          <a:blip r:embed="rId2"/>
          <a:stretch>
            <a:fillRect/>
          </a:stretch>
        </p:blipFill>
        <p:spPr>
          <a:xfrm>
            <a:off x="9191625" y="6358359"/>
            <a:ext cx="1098292" cy="354449"/>
          </a:xfrm>
          <a:prstGeom prst="rect">
            <a:avLst/>
          </a:prstGeom>
        </p:spPr>
      </p:pic>
    </p:spTree>
    <p:extLst>
      <p:ext uri="{BB962C8B-B14F-4D97-AF65-F5344CB8AC3E}">
        <p14:creationId xmlns:p14="http://schemas.microsoft.com/office/powerpoint/2010/main" val="39480376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D2E520F-ACD7-4E9B-AE1D-88D1BAAEF3F0}"/>
              </a:ext>
            </a:extLst>
          </p:cNvPr>
          <p:cNvSpPr>
            <a:spLocks noGrp="1"/>
          </p:cNvSpPr>
          <p:nvPr>
            <p:ph type="title"/>
          </p:nvPr>
        </p:nvSpPr>
        <p:spPr/>
        <p:txBody>
          <a:bodyPr/>
          <a:lstStyle/>
          <a:p>
            <a:r>
              <a:rPr lang="en-US" dirty="0">
                <a:solidFill>
                  <a:schemeClr val="tx2"/>
                </a:solidFill>
              </a:rPr>
              <a:t>Barriers to Disclosure</a:t>
            </a:r>
            <a:br>
              <a:rPr lang="en-US" dirty="0">
                <a:solidFill>
                  <a:schemeClr val="tx2"/>
                </a:solidFill>
              </a:rPr>
            </a:br>
            <a:endParaRPr lang="en-US" dirty="0">
              <a:solidFill>
                <a:schemeClr val="tx2"/>
              </a:solidFill>
            </a:endParaRPr>
          </a:p>
        </p:txBody>
      </p:sp>
      <p:sp>
        <p:nvSpPr>
          <p:cNvPr id="4" name="Footer Placeholder 3">
            <a:extLst>
              <a:ext uri="{FF2B5EF4-FFF2-40B4-BE49-F238E27FC236}">
                <a16:creationId xmlns:a16="http://schemas.microsoft.com/office/drawing/2014/main" id="{8D2EAC35-8FA6-49F3-9904-992DD2C94088}"/>
              </a:ext>
            </a:extLst>
          </p:cNvPr>
          <p:cNvSpPr>
            <a:spLocks noGrp="1"/>
          </p:cNvSpPr>
          <p:nvPr>
            <p:ph type="ftr" sz="quarter" idx="10"/>
          </p:nvPr>
        </p:nvSpPr>
        <p:spPr/>
        <p:txBody>
          <a:bodyPr/>
          <a:lstStyle/>
          <a:p>
            <a:pPr marL="0" marR="0" lvl="0"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a:ea typeface="Roboto" panose="02000000000000000000" pitchFamily="2" charset="0"/>
              </a:rPr>
              <a:t>© 2022 WTW. All rights reserved. </a:t>
            </a:r>
          </a:p>
        </p:txBody>
      </p:sp>
      <p:sp>
        <p:nvSpPr>
          <p:cNvPr id="10" name="Content Placeholder 13">
            <a:extLst>
              <a:ext uri="{FF2B5EF4-FFF2-40B4-BE49-F238E27FC236}">
                <a16:creationId xmlns:a16="http://schemas.microsoft.com/office/drawing/2014/main" id="{22D6B831-A0A8-4AEC-BBF2-5A5B06A396BC}"/>
              </a:ext>
            </a:extLst>
          </p:cNvPr>
          <p:cNvSpPr txBox="1">
            <a:spLocks noGrp="1"/>
          </p:cNvSpPr>
          <p:nvPr>
            <p:ph type="body" sz="quarter" idx="17"/>
          </p:nvPr>
        </p:nvSpPr>
        <p:spPr>
          <a:xfrm>
            <a:off x="1042988" y="1867438"/>
            <a:ext cx="10089356" cy="3436938"/>
          </a:xfrm>
          <a:prstGeom prst="rect">
            <a:avLst/>
          </a:prstGeom>
        </p:spPr>
        <p:txBody>
          <a:bodyPr/>
          <a:lstStyle/>
          <a:p>
            <a:pPr marL="0" indent="0">
              <a:buNone/>
            </a:pPr>
            <a:r>
              <a:rPr lang="en-US" sz="1800" b="0" i="0" dirty="0">
                <a:solidFill>
                  <a:srgbClr val="414042"/>
                </a:solidFill>
                <a:effectLst/>
              </a:rPr>
              <a:t>Fear of blame and malpractice suits often suppresses error reporting and disclosure and drives it underground. </a:t>
            </a:r>
          </a:p>
          <a:p>
            <a:pPr marL="0" indent="0">
              <a:buNone/>
            </a:pPr>
            <a:r>
              <a:rPr lang="en-US" sz="1800" dirty="0">
                <a:solidFill>
                  <a:srgbClr val="414042"/>
                </a:solidFill>
              </a:rPr>
              <a:t>Concern for criminal charges</a:t>
            </a:r>
          </a:p>
          <a:p>
            <a:pPr marL="0" indent="0">
              <a:buNone/>
            </a:pPr>
            <a:r>
              <a:rPr lang="en-US" sz="1800" dirty="0">
                <a:solidFill>
                  <a:srgbClr val="414042"/>
                </a:solidFill>
              </a:rPr>
              <a:t>Embarrassment </a:t>
            </a:r>
          </a:p>
          <a:p>
            <a:pPr marL="0" indent="0">
              <a:buNone/>
            </a:pPr>
            <a:r>
              <a:rPr lang="en-US" sz="1800" dirty="0">
                <a:solidFill>
                  <a:srgbClr val="414042"/>
                </a:solidFill>
              </a:rPr>
              <a:t>Job security</a:t>
            </a:r>
          </a:p>
        </p:txBody>
      </p:sp>
      <p:sp>
        <p:nvSpPr>
          <p:cNvPr id="2" name="TextBox 1">
            <a:extLst>
              <a:ext uri="{FF2B5EF4-FFF2-40B4-BE49-F238E27FC236}">
                <a16:creationId xmlns:a16="http://schemas.microsoft.com/office/drawing/2014/main" id="{70BDE15A-E439-DCD7-24ED-CBAD02DF0665}"/>
              </a:ext>
            </a:extLst>
          </p:cNvPr>
          <p:cNvSpPr txBox="1"/>
          <p:nvPr/>
        </p:nvSpPr>
        <p:spPr>
          <a:xfrm>
            <a:off x="1009651" y="1993485"/>
            <a:ext cx="390525" cy="485775"/>
          </a:xfrm>
          <a:prstGeom prst="rect">
            <a:avLst/>
          </a:prstGeom>
          <a:noFill/>
        </p:spPr>
        <p:txBody>
          <a:bodyPr wrap="square" lIns="0" tIns="91440" rIns="0" bIns="0" rtlCol="0">
            <a:normAutofit fontScale="92500" lnSpcReduction="20000"/>
          </a:bodyPr>
          <a:lstStyle/>
          <a:p>
            <a:pPr marL="0" marR="0" lvl="0" indent="-3657600" algn="l" defTabSz="457200" rtl="0" eaLnBrk="1" fontAlgn="auto" latinLnBrk="0" hangingPunct="1">
              <a:lnSpc>
                <a:spcPct val="100000"/>
              </a:lnSpc>
              <a:spcBef>
                <a:spcPts val="0"/>
              </a:spcBef>
              <a:spcAft>
                <a:spcPts val="600"/>
              </a:spcAft>
              <a:buClrTx/>
              <a:buSzTx/>
              <a:buFontTx/>
              <a:buNone/>
              <a:tabLst/>
              <a:defRPr/>
            </a:pPr>
            <a:r>
              <a:rPr kumimoji="0" lang="en-US" sz="3200" b="0" i="0" u="none" strike="noStrike" kern="1200" cap="none" spc="0" normalizeH="0" baseline="0" noProof="0" dirty="0">
                <a:ln>
                  <a:noFill/>
                </a:ln>
                <a:solidFill>
                  <a:srgbClr val="7F34B2"/>
                </a:solidFill>
                <a:effectLst/>
                <a:uLnTx/>
                <a:uFillTx/>
                <a:latin typeface="Arial" panose="020B0604020202020204"/>
                <a:ea typeface="Roboto" panose="02000000000000000000" pitchFamily="2" charset="0"/>
                <a:cs typeface="Times New Roman" panose="02020603050405020304" pitchFamily="18" charset="0"/>
              </a:rPr>
              <a:t>1.</a:t>
            </a:r>
          </a:p>
        </p:txBody>
      </p:sp>
      <p:sp>
        <p:nvSpPr>
          <p:cNvPr id="5" name="TextBox 4">
            <a:extLst>
              <a:ext uri="{FF2B5EF4-FFF2-40B4-BE49-F238E27FC236}">
                <a16:creationId xmlns:a16="http://schemas.microsoft.com/office/drawing/2014/main" id="{59A4F56C-3710-C96A-33B9-F810D4793831}"/>
              </a:ext>
            </a:extLst>
          </p:cNvPr>
          <p:cNvSpPr txBox="1"/>
          <p:nvPr/>
        </p:nvSpPr>
        <p:spPr>
          <a:xfrm>
            <a:off x="1042988" y="2754657"/>
            <a:ext cx="390525" cy="511618"/>
          </a:xfrm>
          <a:prstGeom prst="rect">
            <a:avLst/>
          </a:prstGeom>
          <a:noFill/>
        </p:spPr>
        <p:txBody>
          <a:bodyPr wrap="square" lIns="0" tIns="91440" rIns="0" bIns="0" rtlCol="0">
            <a:normAutofit fontScale="92500" lnSpcReduction="10000"/>
          </a:bodyPr>
          <a:lstStyle/>
          <a:p>
            <a:pPr marL="0" marR="0" lvl="0" indent="-3657600" algn="l" defTabSz="457200" rtl="0" eaLnBrk="1" fontAlgn="auto" latinLnBrk="0" hangingPunct="1">
              <a:lnSpc>
                <a:spcPct val="100000"/>
              </a:lnSpc>
              <a:spcBef>
                <a:spcPts val="0"/>
              </a:spcBef>
              <a:spcAft>
                <a:spcPts val="600"/>
              </a:spcAft>
              <a:buClrTx/>
              <a:buSzTx/>
              <a:buFontTx/>
              <a:buNone/>
              <a:tabLst/>
              <a:defRPr/>
            </a:pPr>
            <a:r>
              <a:rPr kumimoji="0" lang="en-US" sz="3200" b="0" i="0" u="none" strike="noStrike" kern="1200" cap="none" spc="0" normalizeH="0" baseline="0" noProof="0" dirty="0">
                <a:ln>
                  <a:noFill/>
                </a:ln>
                <a:solidFill>
                  <a:srgbClr val="7F34B2"/>
                </a:solidFill>
                <a:effectLst/>
                <a:uLnTx/>
                <a:uFillTx/>
                <a:latin typeface="Arial" panose="020B0604020202020204"/>
                <a:ea typeface="Roboto" panose="02000000000000000000" pitchFamily="2" charset="0"/>
                <a:cs typeface="Times New Roman" panose="02020603050405020304" pitchFamily="18" charset="0"/>
              </a:rPr>
              <a:t>2.</a:t>
            </a:r>
          </a:p>
        </p:txBody>
      </p:sp>
      <p:sp>
        <p:nvSpPr>
          <p:cNvPr id="6" name="TextBox 5">
            <a:extLst>
              <a:ext uri="{FF2B5EF4-FFF2-40B4-BE49-F238E27FC236}">
                <a16:creationId xmlns:a16="http://schemas.microsoft.com/office/drawing/2014/main" id="{60284121-D03F-389E-5ED0-77C244251CF5}"/>
              </a:ext>
            </a:extLst>
          </p:cNvPr>
          <p:cNvSpPr txBox="1"/>
          <p:nvPr/>
        </p:nvSpPr>
        <p:spPr>
          <a:xfrm>
            <a:off x="1028756" y="3313733"/>
            <a:ext cx="390525" cy="581667"/>
          </a:xfrm>
          <a:prstGeom prst="rect">
            <a:avLst/>
          </a:prstGeom>
          <a:noFill/>
        </p:spPr>
        <p:txBody>
          <a:bodyPr wrap="square" lIns="0" tIns="91440" rIns="0" bIns="0" rtlCol="0">
            <a:normAutofit/>
          </a:bodyPr>
          <a:lstStyle/>
          <a:p>
            <a:pPr marL="0" marR="0" lvl="0" indent="-3657600" algn="l" defTabSz="457200" rtl="0" eaLnBrk="1" fontAlgn="auto" latinLnBrk="0" hangingPunct="1">
              <a:lnSpc>
                <a:spcPct val="100000"/>
              </a:lnSpc>
              <a:spcBef>
                <a:spcPts val="0"/>
              </a:spcBef>
              <a:spcAft>
                <a:spcPts val="600"/>
              </a:spcAft>
              <a:buClrTx/>
              <a:buSzTx/>
              <a:buFontTx/>
              <a:buNone/>
              <a:tabLst/>
              <a:defRPr/>
            </a:pPr>
            <a:r>
              <a:rPr kumimoji="0" lang="en-US" sz="3200" b="0" i="0" u="none" strike="noStrike" kern="1200" cap="none" spc="0" normalizeH="0" baseline="0" noProof="0" dirty="0">
                <a:ln>
                  <a:noFill/>
                </a:ln>
                <a:solidFill>
                  <a:srgbClr val="7F34B2"/>
                </a:solidFill>
                <a:effectLst/>
                <a:uLnTx/>
                <a:uFillTx/>
                <a:latin typeface="Arial" panose="020B0604020202020204"/>
                <a:ea typeface="Roboto" panose="02000000000000000000" pitchFamily="2" charset="0"/>
                <a:cs typeface="Times New Roman" panose="02020603050405020304" pitchFamily="18" charset="0"/>
              </a:rPr>
              <a:t>3.</a:t>
            </a:r>
          </a:p>
        </p:txBody>
      </p:sp>
      <p:sp>
        <p:nvSpPr>
          <p:cNvPr id="8" name="TextBox 7">
            <a:extLst>
              <a:ext uri="{FF2B5EF4-FFF2-40B4-BE49-F238E27FC236}">
                <a16:creationId xmlns:a16="http://schemas.microsoft.com/office/drawing/2014/main" id="{F90EF2C2-31D0-C257-13BF-EDE4DE019898}"/>
              </a:ext>
            </a:extLst>
          </p:cNvPr>
          <p:cNvSpPr txBox="1"/>
          <p:nvPr/>
        </p:nvSpPr>
        <p:spPr>
          <a:xfrm>
            <a:off x="1009651" y="3942858"/>
            <a:ext cx="390525" cy="581667"/>
          </a:xfrm>
          <a:prstGeom prst="rect">
            <a:avLst/>
          </a:prstGeom>
          <a:noFill/>
        </p:spPr>
        <p:txBody>
          <a:bodyPr wrap="square" lIns="0" tIns="91440" rIns="0" bIns="0" rtlCol="0">
            <a:normAutofit/>
          </a:bodyPr>
          <a:lstStyle/>
          <a:p>
            <a:pPr marL="0" marR="0" lvl="0" indent="-3657600" algn="l" defTabSz="457200" rtl="0" eaLnBrk="1" fontAlgn="auto" latinLnBrk="0" hangingPunct="1">
              <a:lnSpc>
                <a:spcPct val="100000"/>
              </a:lnSpc>
              <a:spcBef>
                <a:spcPts val="0"/>
              </a:spcBef>
              <a:spcAft>
                <a:spcPts val="600"/>
              </a:spcAft>
              <a:buClrTx/>
              <a:buSzTx/>
              <a:buFontTx/>
              <a:buNone/>
              <a:tabLst/>
              <a:defRPr/>
            </a:pPr>
            <a:r>
              <a:rPr kumimoji="0" lang="en-US" sz="3200" b="0" i="0" u="none" strike="noStrike" kern="1200" cap="none" spc="0" normalizeH="0" baseline="0" noProof="0" dirty="0">
                <a:ln>
                  <a:noFill/>
                </a:ln>
                <a:solidFill>
                  <a:srgbClr val="7F34B2"/>
                </a:solidFill>
                <a:effectLst/>
                <a:uLnTx/>
                <a:uFillTx/>
                <a:latin typeface="Arial" panose="020B0604020202020204"/>
                <a:ea typeface="Roboto" panose="02000000000000000000" pitchFamily="2" charset="0"/>
                <a:cs typeface="Times New Roman" panose="02020603050405020304" pitchFamily="18" charset="0"/>
              </a:rPr>
              <a:t>4.</a:t>
            </a:r>
          </a:p>
        </p:txBody>
      </p:sp>
      <p:pic>
        <p:nvPicPr>
          <p:cNvPr id="12" name="Picture 11">
            <a:extLst>
              <a:ext uri="{FF2B5EF4-FFF2-40B4-BE49-F238E27FC236}">
                <a16:creationId xmlns:a16="http://schemas.microsoft.com/office/drawing/2014/main" id="{2CB5C64B-E8CC-392F-296B-67F5EF2E5CEF}"/>
              </a:ext>
            </a:extLst>
          </p:cNvPr>
          <p:cNvPicPr>
            <a:picLocks noChangeAspect="1"/>
          </p:cNvPicPr>
          <p:nvPr/>
        </p:nvPicPr>
        <p:blipFill>
          <a:blip r:embed="rId2"/>
          <a:stretch>
            <a:fillRect/>
          </a:stretch>
        </p:blipFill>
        <p:spPr>
          <a:xfrm>
            <a:off x="9191625" y="6358359"/>
            <a:ext cx="1098292" cy="354449"/>
          </a:xfrm>
          <a:prstGeom prst="rect">
            <a:avLst/>
          </a:prstGeom>
        </p:spPr>
      </p:pic>
    </p:spTree>
    <p:extLst>
      <p:ext uri="{BB962C8B-B14F-4D97-AF65-F5344CB8AC3E}">
        <p14:creationId xmlns:p14="http://schemas.microsoft.com/office/powerpoint/2010/main" val="3917881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6" name="think-cell Slide" r:id="rId5" imgW="344" imgH="344" progId="TCLayout.ActiveDocument.1">
                  <p:embed/>
                </p:oleObj>
              </mc:Choice>
              <mc:Fallback>
                <p:oleObj name="think-cell Slide" r:id="rId5" imgW="344" imgH="344" progId="TCLayout.ActiveDocument.1">
                  <p:embed/>
                  <p:pic>
                    <p:nvPicPr>
                      <p:cNvPr id="7" name="Object 6"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ext Placeholder 1"/>
          <p:cNvSpPr>
            <a:spLocks noGrp="1"/>
          </p:cNvSpPr>
          <p:nvPr>
            <p:ph type="body" sz="quarter" idx="17"/>
          </p:nvPr>
        </p:nvSpPr>
        <p:spPr/>
        <p:txBody>
          <a:bodyPr/>
          <a:lstStyle/>
          <a:p>
            <a:endParaRPr lang="en-US" sz="1600" dirty="0"/>
          </a:p>
        </p:txBody>
      </p:sp>
      <p:sp>
        <p:nvSpPr>
          <p:cNvPr id="3" name="Title 2"/>
          <p:cNvSpPr>
            <a:spLocks noGrp="1"/>
          </p:cNvSpPr>
          <p:nvPr>
            <p:ph type="title"/>
          </p:nvPr>
        </p:nvSpPr>
        <p:spPr/>
        <p:txBody>
          <a:bodyPr vert="horz"/>
          <a:lstStyle/>
          <a:p>
            <a:r>
              <a:rPr lang="en-US" dirty="0"/>
              <a:t>Staff psychological barriers to disclosure</a:t>
            </a:r>
          </a:p>
        </p:txBody>
      </p:sp>
      <p:sp>
        <p:nvSpPr>
          <p:cNvPr id="5" name="Slide Number Placeholder 4"/>
          <p:cNvSpPr>
            <a:spLocks noGrp="1"/>
          </p:cNvSpPr>
          <p:nvPr>
            <p:ph type="sldNum" sz="quarter" idx="18"/>
          </p:nvPr>
        </p:nvSpPr>
        <p:spPr/>
        <p:txBody>
          <a:bodyPr/>
          <a:lstStyle/>
          <a:p>
            <a:fld id="{63DCA5C9-2E11-4C67-86EB-AE1DE127DC64}" type="slidenum">
              <a:rPr lang="en-US" smtClean="0"/>
              <a:pPr/>
              <a:t>23</a:t>
            </a:fld>
            <a:endParaRPr lang="en-US" dirty="0"/>
          </a:p>
        </p:txBody>
      </p:sp>
      <p:sp>
        <p:nvSpPr>
          <p:cNvPr id="6" name="Footer Placeholder 5"/>
          <p:cNvSpPr>
            <a:spLocks noGrp="1"/>
          </p:cNvSpPr>
          <p:nvPr>
            <p:ph type="ftr" sz="quarter" idx="10"/>
          </p:nvPr>
        </p:nvSpPr>
        <p:spPr/>
        <p:txBody>
          <a:bodyPr/>
          <a:lstStyle/>
          <a:p>
            <a:pPr lvl="6"/>
            <a:r>
              <a:rPr lang="en-US" dirty="0"/>
              <a:t>© 2022 WTW. Proprietary and confidential. For WTW and WTW client use only.</a:t>
            </a:r>
          </a:p>
        </p:txBody>
      </p:sp>
      <p:grpSp>
        <p:nvGrpSpPr>
          <p:cNvPr id="19" name="Group 18"/>
          <p:cNvGrpSpPr/>
          <p:nvPr/>
        </p:nvGrpSpPr>
        <p:grpSpPr>
          <a:xfrm>
            <a:off x="457200" y="3960560"/>
            <a:ext cx="11267151" cy="2048128"/>
            <a:chOff x="457200" y="3992062"/>
            <a:chExt cx="11267151" cy="2011680"/>
          </a:xfrm>
        </p:grpSpPr>
        <p:sp>
          <p:nvSpPr>
            <p:cNvPr id="28" name="Rectangle 27"/>
            <p:cNvSpPr/>
            <p:nvPr/>
          </p:nvSpPr>
          <p:spPr bwMode="auto">
            <a:xfrm>
              <a:off x="457200" y="3992062"/>
              <a:ext cx="2743200" cy="2011680"/>
            </a:xfrm>
            <a:prstGeom prst="rect">
              <a:avLst/>
            </a:prstGeom>
            <a:solidFill>
              <a:srgbClr val="E6E6E6"/>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r>
                <a:rPr lang="en-US" sz="1400" dirty="0">
                  <a:ea typeface="Roboto" panose="02000000000000000000" pitchFamily="2" charset="0"/>
                  <a:cs typeface="Roboto" panose="02000000000000000000" pitchFamily="2" charset="0"/>
                </a:rPr>
                <a:t> Belief that the disclosure is unnecessary. “If we didn’t tell the family, they would never know this had happened.” </a:t>
              </a:r>
            </a:p>
          </p:txBody>
        </p:sp>
        <p:sp>
          <p:nvSpPr>
            <p:cNvPr id="36" name="Half Frame 35"/>
            <p:cNvSpPr/>
            <p:nvPr/>
          </p:nvSpPr>
          <p:spPr bwMode="auto">
            <a:xfrm rot="10800000">
              <a:off x="2864791" y="5679893"/>
              <a:ext cx="335608" cy="323849"/>
            </a:xfrm>
            <a:prstGeom prst="halfFrame">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IN" sz="1600" b="0" i="0" dirty="0">
                <a:solidFill>
                  <a:schemeClr val="bg1"/>
                </a:solidFill>
                <a:latin typeface="+mn-lt"/>
                <a:ea typeface="Roboto" panose="02000000000000000000" pitchFamily="2" charset="0"/>
                <a:cs typeface="Roboto" panose="02000000000000000000" pitchFamily="2" charset="0"/>
              </a:endParaRPr>
            </a:p>
          </p:txBody>
        </p:sp>
        <p:sp>
          <p:nvSpPr>
            <p:cNvPr id="30" name="Rectangle 29"/>
            <p:cNvSpPr/>
            <p:nvPr/>
          </p:nvSpPr>
          <p:spPr bwMode="auto">
            <a:xfrm>
              <a:off x="6139834" y="3992062"/>
              <a:ext cx="2743200" cy="2011680"/>
            </a:xfrm>
            <a:prstGeom prst="rect">
              <a:avLst/>
            </a:prstGeom>
            <a:solidFill>
              <a:srgbClr val="E6E6E6"/>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r>
                <a:rPr lang="en-US" sz="1400" dirty="0">
                  <a:ea typeface="Roboto" panose="02000000000000000000" pitchFamily="2" charset="0"/>
                  <a:cs typeface="Roboto" panose="02000000000000000000" pitchFamily="2" charset="0"/>
                </a:rPr>
                <a:t>Belief that the outcome is not related to action on the part of the discloser. “If I were not directly involved in the event leading to the outcome, why should I be involved in disclosing the outcome?” </a:t>
              </a:r>
            </a:p>
          </p:txBody>
        </p:sp>
        <p:sp>
          <p:nvSpPr>
            <p:cNvPr id="37" name="Half Frame 36"/>
            <p:cNvSpPr/>
            <p:nvPr/>
          </p:nvSpPr>
          <p:spPr bwMode="auto">
            <a:xfrm rot="10800000">
              <a:off x="8547426" y="5679892"/>
              <a:ext cx="335608" cy="323849"/>
            </a:xfrm>
            <a:prstGeom prst="halfFrame">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IN" sz="1600" b="0" i="0" dirty="0">
                <a:solidFill>
                  <a:schemeClr val="bg1"/>
                </a:solidFill>
                <a:latin typeface="+mn-lt"/>
                <a:ea typeface="Roboto" panose="02000000000000000000" pitchFamily="2" charset="0"/>
                <a:cs typeface="Roboto" panose="02000000000000000000" pitchFamily="2" charset="0"/>
              </a:endParaRPr>
            </a:p>
          </p:txBody>
        </p:sp>
        <p:sp>
          <p:nvSpPr>
            <p:cNvPr id="33" name="Rectangle 32"/>
            <p:cNvSpPr/>
            <p:nvPr/>
          </p:nvSpPr>
          <p:spPr bwMode="auto">
            <a:xfrm>
              <a:off x="8981151" y="3992062"/>
              <a:ext cx="2743200" cy="2011680"/>
            </a:xfrm>
            <a:prstGeom prst="rect">
              <a:avLst/>
            </a:prstGeom>
            <a:solidFill>
              <a:srgbClr val="E6E6E6"/>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r>
                <a:rPr lang="en-US" sz="1400" dirty="0">
                  <a:ea typeface="Roboto" panose="02000000000000000000" pitchFamily="2" charset="0"/>
                  <a:cs typeface="Roboto" panose="02000000000000000000" pitchFamily="2" charset="0"/>
                </a:rPr>
                <a:t> Belief that the outcome would potentially have occurred without the error or intervention. “What difference would it make? The Resident might have had the outcome anyway. He/She was very old and/or sick.”</a:t>
              </a:r>
            </a:p>
          </p:txBody>
        </p:sp>
        <p:sp>
          <p:nvSpPr>
            <p:cNvPr id="51" name="Half Frame 50"/>
            <p:cNvSpPr/>
            <p:nvPr/>
          </p:nvSpPr>
          <p:spPr bwMode="auto">
            <a:xfrm rot="10800000">
              <a:off x="11388743" y="5679893"/>
              <a:ext cx="335608" cy="323849"/>
            </a:xfrm>
            <a:prstGeom prst="halfFrame">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IN" sz="1600" b="0" i="0" dirty="0">
                <a:solidFill>
                  <a:schemeClr val="bg1"/>
                </a:solidFill>
                <a:latin typeface="+mn-lt"/>
                <a:ea typeface="Roboto" panose="02000000000000000000" pitchFamily="2" charset="0"/>
                <a:cs typeface="Roboto" panose="02000000000000000000" pitchFamily="2" charset="0"/>
              </a:endParaRPr>
            </a:p>
          </p:txBody>
        </p:sp>
        <p:sp>
          <p:nvSpPr>
            <p:cNvPr id="32" name="Rectangle 31"/>
            <p:cNvSpPr/>
            <p:nvPr/>
          </p:nvSpPr>
          <p:spPr bwMode="auto">
            <a:xfrm>
              <a:off x="3298517" y="3992062"/>
              <a:ext cx="2743200" cy="2011680"/>
            </a:xfrm>
            <a:prstGeom prst="rect">
              <a:avLst/>
            </a:prstGeom>
            <a:solidFill>
              <a:srgbClr val="E6E6E6"/>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r>
                <a:rPr lang="en-US" sz="1400" dirty="0">
                  <a:ea typeface="Roboto" panose="02000000000000000000" pitchFamily="2" charset="0"/>
                  <a:cs typeface="Roboto" panose="02000000000000000000" pitchFamily="2" charset="0"/>
                </a:rPr>
                <a:t>Belief that disclosure is primarily a factual conversation and not a complex interpersonal conversation. “If I just state the facts, haven’t I disclosed adequately?” </a:t>
              </a:r>
            </a:p>
          </p:txBody>
        </p:sp>
        <p:sp>
          <p:nvSpPr>
            <p:cNvPr id="53" name="Half Frame 52"/>
            <p:cNvSpPr/>
            <p:nvPr/>
          </p:nvSpPr>
          <p:spPr bwMode="auto">
            <a:xfrm rot="10800000">
              <a:off x="5706109" y="5679892"/>
              <a:ext cx="335608" cy="323849"/>
            </a:xfrm>
            <a:prstGeom prst="halfFrame">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IN" sz="1600" b="0" i="0" dirty="0">
                <a:solidFill>
                  <a:schemeClr val="bg1"/>
                </a:solidFill>
                <a:latin typeface="+mn-lt"/>
                <a:ea typeface="Roboto" panose="02000000000000000000" pitchFamily="2" charset="0"/>
                <a:cs typeface="Roboto" panose="02000000000000000000" pitchFamily="2" charset="0"/>
              </a:endParaRPr>
            </a:p>
          </p:txBody>
        </p:sp>
      </p:grpSp>
      <p:grpSp>
        <p:nvGrpSpPr>
          <p:cNvPr id="18" name="Group 17"/>
          <p:cNvGrpSpPr/>
          <p:nvPr/>
        </p:nvGrpSpPr>
        <p:grpSpPr>
          <a:xfrm>
            <a:off x="457200" y="1828108"/>
            <a:ext cx="11267151" cy="2048128"/>
            <a:chOff x="457200" y="1828108"/>
            <a:chExt cx="11267151" cy="2011680"/>
          </a:xfrm>
        </p:grpSpPr>
        <p:sp>
          <p:nvSpPr>
            <p:cNvPr id="27" name="Rectangle 26"/>
            <p:cNvSpPr/>
            <p:nvPr/>
          </p:nvSpPr>
          <p:spPr bwMode="auto">
            <a:xfrm>
              <a:off x="457200" y="1828108"/>
              <a:ext cx="2743200" cy="2011680"/>
            </a:xfrm>
            <a:prstGeom prst="rect">
              <a:avLst/>
            </a:prstGeom>
            <a:solidFill>
              <a:srgbClr val="E6E6E6"/>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r>
                <a:rPr lang="en-US" sz="1400" dirty="0">
                  <a:ea typeface="Roboto" panose="02000000000000000000" pitchFamily="2" charset="0"/>
                  <a:cs typeface="Roboto" panose="02000000000000000000" pitchFamily="2" charset="0"/>
                </a:rPr>
                <a:t>Fear of retribution from the recipient of the news. “Will the recipient try to punish or harm me legally or physically?” </a:t>
              </a:r>
            </a:p>
          </p:txBody>
        </p:sp>
        <p:sp>
          <p:nvSpPr>
            <p:cNvPr id="35" name="Half Frame 34"/>
            <p:cNvSpPr/>
            <p:nvPr/>
          </p:nvSpPr>
          <p:spPr bwMode="auto">
            <a:xfrm>
              <a:off x="457200" y="1828108"/>
              <a:ext cx="335608" cy="323849"/>
            </a:xfrm>
            <a:prstGeom prst="halfFrame">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IN" sz="1600" b="0" i="0" dirty="0">
                <a:solidFill>
                  <a:schemeClr val="bg1"/>
                </a:solidFill>
                <a:latin typeface="+mn-lt"/>
                <a:ea typeface="Roboto" panose="02000000000000000000" pitchFamily="2" charset="0"/>
                <a:cs typeface="Roboto" panose="02000000000000000000" pitchFamily="2" charset="0"/>
              </a:endParaRPr>
            </a:p>
          </p:txBody>
        </p:sp>
        <p:sp>
          <p:nvSpPr>
            <p:cNvPr id="34" name="Rectangle 33"/>
            <p:cNvSpPr/>
            <p:nvPr/>
          </p:nvSpPr>
          <p:spPr bwMode="auto">
            <a:xfrm>
              <a:off x="6139834" y="1828108"/>
              <a:ext cx="2743200" cy="2011680"/>
            </a:xfrm>
            <a:prstGeom prst="rect">
              <a:avLst/>
            </a:prstGeom>
            <a:solidFill>
              <a:srgbClr val="E6E6E6"/>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r>
                <a:rPr lang="en-US" sz="1400" dirty="0">
                  <a:ea typeface="Roboto" panose="02000000000000000000" pitchFamily="2" charset="0"/>
                  <a:cs typeface="Roboto" panose="02000000000000000000" pitchFamily="2" charset="0"/>
                </a:rPr>
                <a:t> Fear of conducting the conversation poorly. “What if I upset the Resident or family if I don’t convey the information effectively? Will the hospital be angry with me for communicating ineffectively?” </a:t>
              </a:r>
            </a:p>
          </p:txBody>
        </p:sp>
        <p:sp>
          <p:nvSpPr>
            <p:cNvPr id="38" name="Half Frame 37"/>
            <p:cNvSpPr/>
            <p:nvPr/>
          </p:nvSpPr>
          <p:spPr bwMode="auto">
            <a:xfrm>
              <a:off x="6139834" y="1828108"/>
              <a:ext cx="335608" cy="323849"/>
            </a:xfrm>
            <a:prstGeom prst="halfFrame">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IN" sz="1600" b="0" i="0" dirty="0">
                <a:solidFill>
                  <a:schemeClr val="bg1"/>
                </a:solidFill>
                <a:latin typeface="+mn-lt"/>
                <a:ea typeface="Roboto" panose="02000000000000000000" pitchFamily="2" charset="0"/>
                <a:cs typeface="Roboto" panose="02000000000000000000" pitchFamily="2" charset="0"/>
              </a:endParaRPr>
            </a:p>
          </p:txBody>
        </p:sp>
        <p:sp>
          <p:nvSpPr>
            <p:cNvPr id="29" name="Rectangle 28"/>
            <p:cNvSpPr/>
            <p:nvPr/>
          </p:nvSpPr>
          <p:spPr bwMode="auto">
            <a:xfrm>
              <a:off x="8981151" y="1828108"/>
              <a:ext cx="2743200" cy="2011680"/>
            </a:xfrm>
            <a:prstGeom prst="rect">
              <a:avLst/>
            </a:prstGeom>
            <a:solidFill>
              <a:srgbClr val="E6E6E6"/>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r>
                <a:rPr lang="en-US" sz="1400" dirty="0">
                  <a:ea typeface="Roboto" panose="02000000000000000000" pitchFamily="2" charset="0"/>
                  <a:cs typeface="Roboto" panose="02000000000000000000" pitchFamily="2" charset="0"/>
                </a:rPr>
                <a:t> Fear of having to handle the recipient’s as well as their own emotions. “What if the Resident or family member cries, becomes angry or threatens me?”</a:t>
              </a:r>
            </a:p>
          </p:txBody>
        </p:sp>
        <p:sp>
          <p:nvSpPr>
            <p:cNvPr id="52" name="Half Frame 51"/>
            <p:cNvSpPr/>
            <p:nvPr/>
          </p:nvSpPr>
          <p:spPr bwMode="auto">
            <a:xfrm>
              <a:off x="8981151" y="1828108"/>
              <a:ext cx="335608" cy="323849"/>
            </a:xfrm>
            <a:prstGeom prst="halfFrame">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IN" sz="1600" b="0" i="0" dirty="0">
                <a:solidFill>
                  <a:schemeClr val="bg1"/>
                </a:solidFill>
                <a:latin typeface="+mn-lt"/>
                <a:ea typeface="Roboto" panose="02000000000000000000" pitchFamily="2" charset="0"/>
                <a:cs typeface="Roboto" panose="02000000000000000000" pitchFamily="2" charset="0"/>
              </a:endParaRPr>
            </a:p>
          </p:txBody>
        </p:sp>
        <p:sp>
          <p:nvSpPr>
            <p:cNvPr id="31" name="Rectangle 30"/>
            <p:cNvSpPr/>
            <p:nvPr/>
          </p:nvSpPr>
          <p:spPr bwMode="auto">
            <a:xfrm>
              <a:off x="3298517" y="1828108"/>
              <a:ext cx="2743200" cy="2011680"/>
            </a:xfrm>
            <a:prstGeom prst="rect">
              <a:avLst/>
            </a:prstGeom>
            <a:solidFill>
              <a:srgbClr val="E6E6E6"/>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r>
                <a:rPr lang="en-US" sz="1400" dirty="0">
                  <a:ea typeface="Roboto" panose="02000000000000000000" pitchFamily="2" charset="0"/>
                  <a:cs typeface="Roboto" panose="02000000000000000000" pitchFamily="2" charset="0"/>
                </a:rPr>
                <a:t> Fear of retribution from colleagues or peers. “Will I be ostracized or otherwise criticized for my involvement in the unanticipated event, or for my action as part of the disclosure discussion?” </a:t>
              </a:r>
            </a:p>
          </p:txBody>
        </p:sp>
        <p:sp>
          <p:nvSpPr>
            <p:cNvPr id="54" name="Half Frame 53"/>
            <p:cNvSpPr/>
            <p:nvPr/>
          </p:nvSpPr>
          <p:spPr bwMode="auto">
            <a:xfrm>
              <a:off x="3298517" y="1828108"/>
              <a:ext cx="335608" cy="323849"/>
            </a:xfrm>
            <a:prstGeom prst="halfFrame">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IN" sz="1600" b="0" i="0" dirty="0">
                <a:solidFill>
                  <a:schemeClr val="bg1"/>
                </a:solidFill>
                <a:latin typeface="+mn-lt"/>
                <a:ea typeface="Roboto" panose="02000000000000000000" pitchFamily="2" charset="0"/>
                <a:cs typeface="Roboto" panose="02000000000000000000" pitchFamily="2" charset="0"/>
              </a:endParaRPr>
            </a:p>
          </p:txBody>
        </p:sp>
      </p:grpSp>
    </p:spTree>
    <p:extLst>
      <p:ext uri="{BB962C8B-B14F-4D97-AF65-F5344CB8AC3E}">
        <p14:creationId xmlns:p14="http://schemas.microsoft.com/office/powerpoint/2010/main" val="397276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752F8E-8E16-EECD-EE83-4482794C2017}"/>
              </a:ext>
            </a:extLst>
          </p:cNvPr>
          <p:cNvSpPr>
            <a:spLocks noGrp="1"/>
          </p:cNvSpPr>
          <p:nvPr>
            <p:ph sz="quarter" idx="19"/>
          </p:nvPr>
        </p:nvSpPr>
        <p:spPr>
          <a:xfrm>
            <a:off x="457200" y="1645920"/>
            <a:ext cx="9418320" cy="4179888"/>
          </a:xfrm>
        </p:spPr>
        <p:txBody>
          <a:bodyPr/>
          <a:lstStyle/>
          <a:p>
            <a:r>
              <a:rPr lang="en-US" sz="2000" b="0" i="0" dirty="0">
                <a:solidFill>
                  <a:srgbClr val="212529"/>
                </a:solidFill>
                <a:effectLst/>
                <a:latin typeface="+mn-lt"/>
              </a:rPr>
              <a:t>A primary goal of error disclosure is preventing future harm to residents </a:t>
            </a:r>
            <a:br>
              <a:rPr lang="en-US" sz="2000" dirty="0">
                <a:latin typeface="+mn-lt"/>
              </a:rPr>
            </a:br>
            <a:br>
              <a:rPr lang="en-US" sz="2000" dirty="0">
                <a:latin typeface="+mn-lt"/>
              </a:rPr>
            </a:br>
            <a:r>
              <a:rPr lang="en-US" sz="2000" dirty="0">
                <a:latin typeface="+mn-lt"/>
              </a:rPr>
              <a:t>Resident safety is an ethical duty  </a:t>
            </a:r>
            <a:endParaRPr lang="en-US" sz="2000" dirty="0"/>
          </a:p>
        </p:txBody>
      </p:sp>
      <p:sp>
        <p:nvSpPr>
          <p:cNvPr id="4" name="Footer Placeholder 3">
            <a:extLst>
              <a:ext uri="{FF2B5EF4-FFF2-40B4-BE49-F238E27FC236}">
                <a16:creationId xmlns:a16="http://schemas.microsoft.com/office/drawing/2014/main" id="{1C714FE7-512E-E299-1DC6-9A6D2E207C02}"/>
              </a:ext>
            </a:extLst>
          </p:cNvPr>
          <p:cNvSpPr>
            <a:spLocks noGrp="1"/>
          </p:cNvSpPr>
          <p:nvPr>
            <p:ph type="ftr" sz="quarter" idx="10"/>
          </p:nvPr>
        </p:nvSpPr>
        <p:spPr/>
        <p:txBody>
          <a:bodyPr/>
          <a:lstStyle/>
          <a:p>
            <a:r>
              <a:rPr lang="en-US" dirty="0"/>
              <a:t>© 2022 WTW. All rights reserved. Proprietary and Confidential. For WTW and WTW client use only. Not suitable for unintended purpose or use by unauthorized recipient.</a:t>
            </a:r>
          </a:p>
        </p:txBody>
      </p:sp>
      <p:sp>
        <p:nvSpPr>
          <p:cNvPr id="5" name="Slide Number Placeholder 4">
            <a:extLst>
              <a:ext uri="{FF2B5EF4-FFF2-40B4-BE49-F238E27FC236}">
                <a16:creationId xmlns:a16="http://schemas.microsoft.com/office/drawing/2014/main" id="{F725F69C-6849-028C-48A3-C0066B4E2386}"/>
              </a:ext>
            </a:extLst>
          </p:cNvPr>
          <p:cNvSpPr>
            <a:spLocks noGrp="1"/>
          </p:cNvSpPr>
          <p:nvPr>
            <p:ph type="sldNum" sz="quarter" idx="21"/>
          </p:nvPr>
        </p:nvSpPr>
        <p:spPr/>
        <p:txBody>
          <a:bodyPr/>
          <a:lstStyle/>
          <a:p>
            <a:fld id="{63DCA5C9-2E11-4C67-86EB-AE1DE127DC64}" type="slidenum">
              <a:rPr lang="en-US" smtClean="0"/>
              <a:pPr/>
              <a:t>24</a:t>
            </a:fld>
            <a:endParaRPr lang="en-US" dirty="0"/>
          </a:p>
        </p:txBody>
      </p:sp>
      <p:sp>
        <p:nvSpPr>
          <p:cNvPr id="7" name="Title 6">
            <a:extLst>
              <a:ext uri="{FF2B5EF4-FFF2-40B4-BE49-F238E27FC236}">
                <a16:creationId xmlns:a16="http://schemas.microsoft.com/office/drawing/2014/main" id="{83F5FE34-534D-C1A0-5F6B-C145AF36A1C5}"/>
              </a:ext>
            </a:extLst>
          </p:cNvPr>
          <p:cNvSpPr>
            <a:spLocks noGrp="1"/>
          </p:cNvSpPr>
          <p:nvPr>
            <p:ph type="title"/>
          </p:nvPr>
        </p:nvSpPr>
        <p:spPr/>
        <p:txBody>
          <a:bodyPr/>
          <a:lstStyle/>
          <a:p>
            <a:r>
              <a:rPr lang="en-US" dirty="0">
                <a:solidFill>
                  <a:schemeClr val="accent1"/>
                </a:solidFill>
              </a:rPr>
              <a:t>Community goals for disclosure  </a:t>
            </a:r>
          </a:p>
        </p:txBody>
      </p:sp>
      <p:pic>
        <p:nvPicPr>
          <p:cNvPr id="8" name="Picture 7">
            <a:extLst>
              <a:ext uri="{FF2B5EF4-FFF2-40B4-BE49-F238E27FC236}">
                <a16:creationId xmlns:a16="http://schemas.microsoft.com/office/drawing/2014/main" id="{F0B05D97-4EB5-DE55-F242-366C6B70B812}"/>
              </a:ext>
            </a:extLst>
          </p:cNvPr>
          <p:cNvPicPr>
            <a:picLocks noChangeAspect="1"/>
          </p:cNvPicPr>
          <p:nvPr/>
        </p:nvPicPr>
        <p:blipFill>
          <a:blip r:embed="rId3"/>
          <a:stretch>
            <a:fillRect/>
          </a:stretch>
        </p:blipFill>
        <p:spPr>
          <a:xfrm>
            <a:off x="9191625" y="6358359"/>
            <a:ext cx="1098292" cy="354449"/>
          </a:xfrm>
          <a:prstGeom prst="rect">
            <a:avLst/>
          </a:prstGeom>
        </p:spPr>
      </p:pic>
      <p:sp>
        <p:nvSpPr>
          <p:cNvPr id="9" name="TextBox 8">
            <a:extLst>
              <a:ext uri="{FF2B5EF4-FFF2-40B4-BE49-F238E27FC236}">
                <a16:creationId xmlns:a16="http://schemas.microsoft.com/office/drawing/2014/main" id="{8D2D2163-7BF1-9B54-CAAE-CB46441729D8}"/>
              </a:ext>
            </a:extLst>
          </p:cNvPr>
          <p:cNvSpPr txBox="1"/>
          <p:nvPr/>
        </p:nvSpPr>
        <p:spPr>
          <a:xfrm>
            <a:off x="1023949" y="5433922"/>
            <a:ext cx="3385457" cy="391886"/>
          </a:xfrm>
          <a:prstGeom prst="rect">
            <a:avLst/>
          </a:prstGeom>
          <a:noFill/>
        </p:spPr>
        <p:txBody>
          <a:bodyPr wrap="square" lIns="0" tIns="91440" rIns="0" bIns="0" rtlCol="0">
            <a:normAutofit fontScale="77500" lnSpcReduction="20000"/>
          </a:bodyPr>
          <a:lstStyle/>
          <a:p>
            <a:pPr marL="0" indent="-3657600" algn="ctr">
              <a:spcAft>
                <a:spcPts val="600"/>
              </a:spcAft>
            </a:pPr>
            <a:r>
              <a:rPr lang="en-US" sz="1600" b="0" i="0" dirty="0">
                <a:solidFill>
                  <a:schemeClr val="tx2"/>
                </a:solidFill>
                <a:latin typeface="+mn-lt"/>
                <a:ea typeface="Roboto" panose="02000000000000000000" pitchFamily="2" charset="0"/>
                <a:cs typeface="Times New Roman" panose="02020603050405020304" pitchFamily="18" charset="0"/>
                <a:hlinkClick r:id="rId4"/>
              </a:rPr>
              <a:t>Resource: When and Where to Say I’m Sorry</a:t>
            </a:r>
            <a:endParaRPr lang="en-US" sz="1600" b="0" i="0" dirty="0">
              <a:solidFill>
                <a:schemeClr val="tx2"/>
              </a:solidFill>
              <a:latin typeface="+mn-lt"/>
              <a:ea typeface="Roboto" panose="02000000000000000000" pitchFamily="2" charset="0"/>
              <a:cs typeface="Times New Roman" panose="02020603050405020304" pitchFamily="18" charset="0"/>
            </a:endParaRPr>
          </a:p>
        </p:txBody>
      </p:sp>
      <p:pic>
        <p:nvPicPr>
          <p:cNvPr id="11" name="Picture 10">
            <a:extLst>
              <a:ext uri="{FF2B5EF4-FFF2-40B4-BE49-F238E27FC236}">
                <a16:creationId xmlns:a16="http://schemas.microsoft.com/office/drawing/2014/main" id="{AFEF716A-AEBB-4E1B-9344-FA4717580B0E}"/>
              </a:ext>
            </a:extLst>
          </p:cNvPr>
          <p:cNvPicPr>
            <a:picLocks noChangeAspect="1"/>
          </p:cNvPicPr>
          <p:nvPr/>
        </p:nvPicPr>
        <p:blipFill>
          <a:blip r:embed="rId5"/>
          <a:stretch>
            <a:fillRect/>
          </a:stretch>
        </p:blipFill>
        <p:spPr>
          <a:xfrm>
            <a:off x="6492239" y="2887430"/>
            <a:ext cx="5094020" cy="2190207"/>
          </a:xfrm>
          <a:prstGeom prst="rect">
            <a:avLst/>
          </a:prstGeom>
        </p:spPr>
      </p:pic>
    </p:spTree>
    <p:extLst>
      <p:ext uri="{BB962C8B-B14F-4D97-AF65-F5344CB8AC3E}">
        <p14:creationId xmlns:p14="http://schemas.microsoft.com/office/powerpoint/2010/main" val="19657554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313871-C604-4E44-8601-AFF5988B267F}"/>
              </a:ext>
            </a:extLst>
          </p:cNvPr>
          <p:cNvSpPr>
            <a:spLocks noGrp="1"/>
          </p:cNvSpPr>
          <p:nvPr>
            <p:ph type="title"/>
          </p:nvPr>
        </p:nvSpPr>
        <p:spPr/>
        <p:txBody>
          <a:bodyPr/>
          <a:lstStyle/>
          <a:p>
            <a:br>
              <a:rPr lang="en-US" sz="2400" dirty="0"/>
            </a:br>
            <a:r>
              <a:rPr lang="en-US" dirty="0"/>
              <a:t>The Disclosure Process</a:t>
            </a:r>
          </a:p>
        </p:txBody>
      </p:sp>
      <p:sp>
        <p:nvSpPr>
          <p:cNvPr id="8" name="Text Placeholder 7">
            <a:extLst>
              <a:ext uri="{FF2B5EF4-FFF2-40B4-BE49-F238E27FC236}">
                <a16:creationId xmlns:a16="http://schemas.microsoft.com/office/drawing/2014/main" id="{170C4DB5-D2E6-4DD7-8854-978705D38578}"/>
              </a:ext>
            </a:extLst>
          </p:cNvPr>
          <p:cNvSpPr>
            <a:spLocks noGrp="1"/>
          </p:cNvSpPr>
          <p:nvPr>
            <p:ph type="body" sz="quarter" idx="17"/>
          </p:nvPr>
        </p:nvSpPr>
        <p:spPr/>
        <p:txBody>
          <a:bodyPr/>
          <a:lstStyle/>
          <a:p>
            <a:endParaRPr lang="en-US" dirty="0"/>
          </a:p>
        </p:txBody>
      </p:sp>
      <p:sp>
        <p:nvSpPr>
          <p:cNvPr id="5" name="Footer Placeholder 4">
            <a:extLst>
              <a:ext uri="{FF2B5EF4-FFF2-40B4-BE49-F238E27FC236}">
                <a16:creationId xmlns:a16="http://schemas.microsoft.com/office/drawing/2014/main" id="{3249DA2B-750A-4B3E-A451-B525C13F8FB5}"/>
              </a:ext>
            </a:extLst>
          </p:cNvPr>
          <p:cNvSpPr>
            <a:spLocks noGrp="1"/>
          </p:cNvSpPr>
          <p:nvPr>
            <p:ph type="ftr" sz="quarter" idx="10"/>
          </p:nvPr>
        </p:nvSpPr>
        <p:spPr/>
        <p:txBody>
          <a:bodyPr/>
          <a:lstStyle/>
          <a:p>
            <a:r>
              <a:rPr lang="en-US" dirty="0"/>
              <a:t>© 2022 WTW. All rights reserved. Proprietary and Confidential. For WTW and WTW client use only. Not suitable for unintended purpose or use by unauthorized recipient.</a:t>
            </a:r>
          </a:p>
        </p:txBody>
      </p:sp>
      <p:sp>
        <p:nvSpPr>
          <p:cNvPr id="6" name="Slide Number Placeholder 5">
            <a:extLst>
              <a:ext uri="{FF2B5EF4-FFF2-40B4-BE49-F238E27FC236}">
                <a16:creationId xmlns:a16="http://schemas.microsoft.com/office/drawing/2014/main" id="{285A8983-DD9F-4537-8EB5-1724893C81B2}"/>
              </a:ext>
            </a:extLst>
          </p:cNvPr>
          <p:cNvSpPr>
            <a:spLocks noGrp="1"/>
          </p:cNvSpPr>
          <p:nvPr>
            <p:ph type="sldNum" sz="quarter" idx="18"/>
          </p:nvPr>
        </p:nvSpPr>
        <p:spPr/>
        <p:txBody>
          <a:bodyPr/>
          <a:lstStyle/>
          <a:p>
            <a:fld id="{63DCA5C9-2E11-4C67-86EB-AE1DE127DC64}" type="slidenum">
              <a:rPr lang="en-US" smtClean="0"/>
              <a:pPr/>
              <a:t>25</a:t>
            </a:fld>
            <a:endParaRPr lang="en-US" dirty="0"/>
          </a:p>
        </p:txBody>
      </p:sp>
      <p:pic>
        <p:nvPicPr>
          <p:cNvPr id="3" name="Picture 2">
            <a:extLst>
              <a:ext uri="{FF2B5EF4-FFF2-40B4-BE49-F238E27FC236}">
                <a16:creationId xmlns:a16="http://schemas.microsoft.com/office/drawing/2014/main" id="{6B3E7324-0D65-27E1-0273-579B22D4799B}"/>
              </a:ext>
            </a:extLst>
          </p:cNvPr>
          <p:cNvPicPr>
            <a:picLocks noChangeAspect="1"/>
          </p:cNvPicPr>
          <p:nvPr/>
        </p:nvPicPr>
        <p:blipFill>
          <a:blip r:embed="rId2"/>
          <a:stretch>
            <a:fillRect/>
          </a:stretch>
        </p:blipFill>
        <p:spPr>
          <a:xfrm>
            <a:off x="9191625" y="6358359"/>
            <a:ext cx="1098292" cy="354449"/>
          </a:xfrm>
          <a:prstGeom prst="rect">
            <a:avLst/>
          </a:prstGeom>
        </p:spPr>
      </p:pic>
    </p:spTree>
    <p:extLst>
      <p:ext uri="{BB962C8B-B14F-4D97-AF65-F5344CB8AC3E}">
        <p14:creationId xmlns:p14="http://schemas.microsoft.com/office/powerpoint/2010/main" val="4836751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6B5EEB-4274-E42A-D95D-311AAD758776}"/>
              </a:ext>
            </a:extLst>
          </p:cNvPr>
          <p:cNvSpPr>
            <a:spLocks noGrp="1"/>
          </p:cNvSpPr>
          <p:nvPr>
            <p:ph type="title"/>
          </p:nvPr>
        </p:nvSpPr>
        <p:spPr/>
        <p:txBody>
          <a:bodyPr/>
          <a:lstStyle/>
          <a:p>
            <a:r>
              <a:rPr lang="en-US" dirty="0">
                <a:solidFill>
                  <a:schemeClr val="tx2"/>
                </a:solidFill>
              </a:rPr>
              <a:t>Preparing for Disclosure</a:t>
            </a:r>
          </a:p>
        </p:txBody>
      </p:sp>
      <p:sp>
        <p:nvSpPr>
          <p:cNvPr id="4" name="Content Placeholder 3">
            <a:extLst>
              <a:ext uri="{FF2B5EF4-FFF2-40B4-BE49-F238E27FC236}">
                <a16:creationId xmlns:a16="http://schemas.microsoft.com/office/drawing/2014/main" id="{2DB6BC4C-BC8B-C6CC-B0B0-7173F9547563}"/>
              </a:ext>
            </a:extLst>
          </p:cNvPr>
          <p:cNvSpPr>
            <a:spLocks noGrp="1"/>
          </p:cNvSpPr>
          <p:nvPr>
            <p:ph sz="quarter" idx="19"/>
          </p:nvPr>
        </p:nvSpPr>
        <p:spPr>
          <a:xfrm>
            <a:off x="457198" y="1488558"/>
            <a:ext cx="10601327" cy="4337250"/>
          </a:xfrm>
        </p:spPr>
        <p:txBody>
          <a:bodyPr/>
          <a:lstStyle/>
          <a:p>
            <a:r>
              <a:rPr lang="en-US" sz="2400" dirty="0"/>
              <a:t>Risk management to consult with the key stakeholders </a:t>
            </a:r>
            <a:r>
              <a:rPr lang="en-US" sz="2400" b="1" i="1" dirty="0"/>
              <a:t>prior </a:t>
            </a:r>
            <a:r>
              <a:rPr lang="en-US" sz="2400" dirty="0"/>
              <a:t>to disclosure to:</a:t>
            </a:r>
          </a:p>
          <a:p>
            <a:pPr marL="342900" lvl="1" indent="-342900">
              <a:buFont typeface="Arial" panose="020B0604020202020204" pitchFamily="34" charset="0"/>
              <a:buChar char="•"/>
            </a:pPr>
            <a:r>
              <a:rPr lang="en-US" sz="2000" b="0" dirty="0">
                <a:solidFill>
                  <a:schemeClr val="tx1"/>
                </a:solidFill>
              </a:rPr>
              <a:t>Review the medical record</a:t>
            </a:r>
          </a:p>
          <a:p>
            <a:pPr marL="342900" lvl="1" indent="-342900">
              <a:buFont typeface="Arial" panose="020B0604020202020204" pitchFamily="34" charset="0"/>
              <a:buChar char="•"/>
            </a:pPr>
            <a:r>
              <a:rPr lang="en-US" sz="2000" b="0" dirty="0">
                <a:solidFill>
                  <a:schemeClr val="tx1"/>
                </a:solidFill>
              </a:rPr>
              <a:t>Review the informed consent process</a:t>
            </a:r>
          </a:p>
          <a:p>
            <a:pPr marL="342900" lvl="1" indent="-342900">
              <a:buFont typeface="Arial" panose="020B0604020202020204" pitchFamily="34" charset="0"/>
              <a:buChar char="•"/>
            </a:pPr>
            <a:r>
              <a:rPr lang="en-US" sz="2000" b="0" dirty="0">
                <a:solidFill>
                  <a:schemeClr val="tx1"/>
                </a:solidFill>
              </a:rPr>
              <a:t>Review the policy for </a:t>
            </a:r>
            <a:r>
              <a:rPr lang="en-US" sz="2000" b="0" dirty="0">
                <a:solidFill>
                  <a:schemeClr val="tx1"/>
                </a:solidFill>
                <a:hlinkClick r:id="rId3"/>
              </a:rPr>
              <a:t>disclosure</a:t>
            </a:r>
            <a:endParaRPr lang="en-US" sz="2000" b="0" dirty="0">
              <a:solidFill>
                <a:schemeClr val="tx1"/>
              </a:solidFill>
            </a:endParaRPr>
          </a:p>
          <a:p>
            <a:pPr marL="342900" lvl="1" indent="-342900">
              <a:buFont typeface="Arial" panose="020B0604020202020204" pitchFamily="34" charset="0"/>
              <a:buChar char="•"/>
            </a:pPr>
            <a:r>
              <a:rPr lang="en-US" sz="2000" b="0" dirty="0">
                <a:solidFill>
                  <a:schemeClr val="tx1"/>
                </a:solidFill>
              </a:rPr>
              <a:t>Discuss the approach to be taken in the disclosure</a:t>
            </a:r>
          </a:p>
          <a:p>
            <a:pPr marL="342900" lvl="1" indent="-342900">
              <a:buFont typeface="Arial" panose="020B0604020202020204" pitchFamily="34" charset="0"/>
              <a:buChar char="•"/>
            </a:pPr>
            <a:r>
              <a:rPr lang="en-US" sz="2000" b="0" dirty="0">
                <a:solidFill>
                  <a:schemeClr val="tx1"/>
                </a:solidFill>
              </a:rPr>
              <a:t>Identify participates</a:t>
            </a:r>
          </a:p>
          <a:p>
            <a:pPr marL="342900" lvl="1" indent="-342900">
              <a:buFont typeface="Arial" panose="020B0604020202020204" pitchFamily="34" charset="0"/>
              <a:buChar char="•"/>
            </a:pPr>
            <a:r>
              <a:rPr lang="en-US" sz="2000" b="0" dirty="0">
                <a:solidFill>
                  <a:schemeClr val="tx1"/>
                </a:solidFill>
              </a:rPr>
              <a:t>Identify where, how and when</a:t>
            </a:r>
          </a:p>
          <a:p>
            <a:pPr marL="342900" lvl="1" indent="-342900">
              <a:buFont typeface="Arial" panose="020B0604020202020204" pitchFamily="34" charset="0"/>
              <a:buChar char="•"/>
            </a:pPr>
            <a:r>
              <a:rPr lang="en-US" sz="2000" b="0" dirty="0">
                <a:solidFill>
                  <a:schemeClr val="tx1"/>
                </a:solidFill>
              </a:rPr>
              <a:t>Determine lead communicator</a:t>
            </a:r>
          </a:p>
          <a:p>
            <a:pPr marL="342900" lvl="1" indent="-342900">
              <a:buFont typeface="Arial" panose="020B0604020202020204" pitchFamily="34" charset="0"/>
              <a:buChar char="•"/>
            </a:pPr>
            <a:r>
              <a:rPr lang="en-US" sz="2000" b="0" dirty="0">
                <a:solidFill>
                  <a:schemeClr val="tx1"/>
                </a:solidFill>
              </a:rPr>
              <a:t>Outline post disclosure activities</a:t>
            </a:r>
          </a:p>
          <a:p>
            <a:pPr marL="285750" indent="-285750">
              <a:buFont typeface="Arial" panose="020B0604020202020204" pitchFamily="34" charset="0"/>
              <a:buChar char="•"/>
            </a:pPr>
            <a:endParaRPr lang="en-US" sz="2000" dirty="0"/>
          </a:p>
          <a:p>
            <a:endParaRPr lang="en-US" dirty="0"/>
          </a:p>
        </p:txBody>
      </p:sp>
      <p:sp>
        <p:nvSpPr>
          <p:cNvPr id="5" name="Footer Placeholder 4">
            <a:extLst>
              <a:ext uri="{FF2B5EF4-FFF2-40B4-BE49-F238E27FC236}">
                <a16:creationId xmlns:a16="http://schemas.microsoft.com/office/drawing/2014/main" id="{54A6F216-A83A-885F-1000-4E3BFBD0AC83}"/>
              </a:ext>
            </a:extLst>
          </p:cNvPr>
          <p:cNvSpPr>
            <a:spLocks noGrp="1"/>
          </p:cNvSpPr>
          <p:nvPr>
            <p:ph type="ftr" sz="quarter" idx="10"/>
          </p:nvPr>
        </p:nvSpPr>
        <p:spPr/>
        <p:txBody>
          <a:bodyPr/>
          <a:lstStyle/>
          <a:p>
            <a:pPr marL="0" marR="0" lvl="0"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a:ea typeface="Roboto" panose="02000000000000000000" pitchFamily="2" charset="0"/>
              </a:rPr>
              <a:t>© 2022 WTW. All rights reserved. Proprietary and Confidential. For WTW and WTW client use only. Not suitable for unintended purpose or use by unauthorized recipient.</a:t>
            </a:r>
          </a:p>
        </p:txBody>
      </p:sp>
      <p:sp>
        <p:nvSpPr>
          <p:cNvPr id="6" name="Slide Number Placeholder 5">
            <a:extLst>
              <a:ext uri="{FF2B5EF4-FFF2-40B4-BE49-F238E27FC236}">
                <a16:creationId xmlns:a16="http://schemas.microsoft.com/office/drawing/2014/main" id="{C82C6290-AC2B-6A92-A94A-5C49250419DE}"/>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900" b="0" i="0" u="none" strike="noStrike" kern="1200" cap="none" spc="0" normalizeH="0" baseline="0" noProof="0" dirty="0">
              <a:ln>
                <a:noFill/>
              </a:ln>
              <a:solidFill>
                <a:srgbClr val="000000"/>
              </a:solidFill>
              <a:effectLst/>
              <a:uLnTx/>
              <a:uFillTx/>
              <a:latin typeface="Arial" panose="020B0604020202020204"/>
              <a:ea typeface="Verdana" panose="020B0604030504040204" pitchFamily="34" charset="0"/>
            </a:endParaRPr>
          </a:p>
        </p:txBody>
      </p:sp>
      <p:pic>
        <p:nvPicPr>
          <p:cNvPr id="8" name="Picture 7">
            <a:extLst>
              <a:ext uri="{FF2B5EF4-FFF2-40B4-BE49-F238E27FC236}">
                <a16:creationId xmlns:a16="http://schemas.microsoft.com/office/drawing/2014/main" id="{18D4616D-5DB0-7781-BD34-21C31F142AA1}"/>
              </a:ext>
            </a:extLst>
          </p:cNvPr>
          <p:cNvPicPr>
            <a:picLocks noChangeAspect="1"/>
          </p:cNvPicPr>
          <p:nvPr/>
        </p:nvPicPr>
        <p:blipFill>
          <a:blip r:embed="rId4"/>
          <a:stretch>
            <a:fillRect/>
          </a:stretch>
        </p:blipFill>
        <p:spPr>
          <a:xfrm>
            <a:off x="9191625" y="6358359"/>
            <a:ext cx="1098292" cy="354449"/>
          </a:xfrm>
          <a:prstGeom prst="rect">
            <a:avLst/>
          </a:prstGeom>
        </p:spPr>
      </p:pic>
      <p:sp>
        <p:nvSpPr>
          <p:cNvPr id="10" name="Text Placeholder 9">
            <a:extLst>
              <a:ext uri="{FF2B5EF4-FFF2-40B4-BE49-F238E27FC236}">
                <a16:creationId xmlns:a16="http://schemas.microsoft.com/office/drawing/2014/main" id="{4815A6CF-BE68-D087-AE05-F6F31BE190AC}"/>
              </a:ext>
            </a:extLst>
          </p:cNvPr>
          <p:cNvSpPr>
            <a:spLocks noGrp="1"/>
          </p:cNvSpPr>
          <p:nvPr>
            <p:ph type="body" sz="quarter" idx="17"/>
          </p:nvPr>
        </p:nvSpPr>
        <p:spPr/>
        <p:txBody>
          <a:bodyPr/>
          <a:lstStyle/>
          <a:p>
            <a:endParaRPr lang="en-US" dirty="0"/>
          </a:p>
        </p:txBody>
      </p:sp>
    </p:spTree>
    <p:extLst>
      <p:ext uri="{BB962C8B-B14F-4D97-AF65-F5344CB8AC3E}">
        <p14:creationId xmlns:p14="http://schemas.microsoft.com/office/powerpoint/2010/main" val="2682050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0" name="think-cell Slide" r:id="rId5" imgW="344" imgH="344" progId="TCLayout.ActiveDocument.1">
                  <p:embed/>
                </p:oleObj>
              </mc:Choice>
              <mc:Fallback>
                <p:oleObj name="think-cell Slide" r:id="rId5" imgW="344" imgH="344" progId="TCLayout.ActiveDocument.1">
                  <p:embed/>
                  <p:pic>
                    <p:nvPicPr>
                      <p:cNvPr id="8" name="Object 7"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ext Placeholder 1"/>
          <p:cNvSpPr>
            <a:spLocks noGrp="1"/>
          </p:cNvSpPr>
          <p:nvPr>
            <p:ph type="body" sz="quarter" idx="17"/>
          </p:nvPr>
        </p:nvSpPr>
        <p:spPr>
          <a:xfrm>
            <a:off x="457200" y="950976"/>
            <a:ext cx="11247120" cy="365760"/>
          </a:xfrm>
        </p:spPr>
        <p:txBody>
          <a:bodyPr/>
          <a:lstStyle/>
          <a:p>
            <a:r>
              <a:rPr lang="en-US" sz="1600" b="1" i="1" dirty="0">
                <a:solidFill>
                  <a:schemeClr val="tx2">
                    <a:lumMod val="75000"/>
                  </a:schemeClr>
                </a:solidFill>
              </a:rPr>
              <a:t>Keeping the Resident  and Family in the loop</a:t>
            </a:r>
          </a:p>
        </p:txBody>
      </p:sp>
      <p:sp>
        <p:nvSpPr>
          <p:cNvPr id="3" name="Title 2"/>
          <p:cNvSpPr>
            <a:spLocks noGrp="1"/>
          </p:cNvSpPr>
          <p:nvPr>
            <p:ph type="title"/>
          </p:nvPr>
        </p:nvSpPr>
        <p:spPr/>
        <p:txBody>
          <a:bodyPr vert="horz"/>
          <a:lstStyle/>
          <a:p>
            <a:r>
              <a:rPr lang="en-US" dirty="0"/>
              <a:t>Communication</a:t>
            </a:r>
          </a:p>
        </p:txBody>
      </p:sp>
      <p:sp>
        <p:nvSpPr>
          <p:cNvPr id="6" name="Footer Placeholder 5"/>
          <p:cNvSpPr>
            <a:spLocks noGrp="1"/>
          </p:cNvSpPr>
          <p:nvPr>
            <p:ph type="ftr" sz="quarter" idx="10"/>
          </p:nvPr>
        </p:nvSpPr>
        <p:spPr/>
        <p:txBody>
          <a:bodyPr/>
          <a:lstStyle/>
          <a:p>
            <a:pPr lvl="6"/>
            <a:r>
              <a:rPr lang="en-US" dirty="0"/>
              <a:t>© 2022 WTW. Proprietary and confidential. For WTW and WTW client use only.</a:t>
            </a:r>
          </a:p>
        </p:txBody>
      </p:sp>
      <p:sp>
        <p:nvSpPr>
          <p:cNvPr id="19" name="Rectangle 18"/>
          <p:cNvSpPr/>
          <p:nvPr/>
        </p:nvSpPr>
        <p:spPr bwMode="auto">
          <a:xfrm>
            <a:off x="457200" y="1828800"/>
            <a:ext cx="5523762" cy="4179888"/>
          </a:xfrm>
          <a:prstGeom prst="rect">
            <a:avLst/>
          </a:prstGeom>
          <a:noFill/>
          <a:ln>
            <a:noFill/>
          </a:ln>
          <a:effectLst/>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228600" lvl="2" indent="-228600" defTabSz="292608">
              <a:spcBef>
                <a:spcPts val="400"/>
              </a:spcBef>
              <a:spcAft>
                <a:spcPts val="400"/>
              </a:spcAft>
              <a:buClr>
                <a:schemeClr val="tx2"/>
              </a:buClr>
              <a:buFont typeface="Arial" panose="020B0604020202020204" pitchFamily="34" charset="0"/>
              <a:buChar char="•"/>
              <a:tabLst>
                <a:tab pos="276225" algn="l"/>
                <a:tab pos="584200" algn="l"/>
              </a:tabLst>
            </a:pPr>
            <a:r>
              <a:rPr lang="en-US" sz="1400" dirty="0">
                <a:ea typeface="Roboto" panose="02000000000000000000" pitchFamily="2" charset="0"/>
                <a:cs typeface="Times New Roman" panose="02020603050405020304" pitchFamily="18" charset="0"/>
              </a:rPr>
              <a:t>Designate one leader/corporate representative local – determine escalation responsibilities</a:t>
            </a:r>
          </a:p>
          <a:p>
            <a:pPr marL="228600" lvl="2" indent="-228600" defTabSz="292608">
              <a:spcBef>
                <a:spcPts val="400"/>
              </a:spcBef>
              <a:spcAft>
                <a:spcPts val="400"/>
              </a:spcAft>
              <a:buClr>
                <a:schemeClr val="tx2"/>
              </a:buClr>
              <a:buFont typeface="Arial" panose="020B0604020202020204" pitchFamily="34" charset="0"/>
              <a:buChar char="•"/>
              <a:tabLst>
                <a:tab pos="276225" algn="l"/>
                <a:tab pos="584200" algn="l"/>
              </a:tabLst>
            </a:pPr>
            <a:r>
              <a:rPr lang="en-US" sz="1400" dirty="0">
                <a:ea typeface="Roboto" panose="02000000000000000000" pitchFamily="2" charset="0"/>
                <a:cs typeface="Times New Roman" panose="02020603050405020304" pitchFamily="18" charset="0"/>
              </a:rPr>
              <a:t>Establish a primary contact person for Resident/family</a:t>
            </a:r>
          </a:p>
          <a:p>
            <a:pPr marL="228600" lvl="2" indent="-228600" defTabSz="292608">
              <a:spcBef>
                <a:spcPts val="400"/>
              </a:spcBef>
              <a:spcAft>
                <a:spcPts val="400"/>
              </a:spcAft>
              <a:buClr>
                <a:schemeClr val="tx2"/>
              </a:buClr>
              <a:buFont typeface="Arial" panose="020B0604020202020204" pitchFamily="34" charset="0"/>
              <a:buChar char="•"/>
              <a:tabLst>
                <a:tab pos="276225" algn="l"/>
                <a:tab pos="584200" algn="l"/>
              </a:tabLst>
            </a:pPr>
            <a:r>
              <a:rPr lang="en-US" sz="1400" dirty="0">
                <a:ea typeface="Roboto" panose="02000000000000000000" pitchFamily="2" charset="0"/>
                <a:cs typeface="Times New Roman" panose="02020603050405020304" pitchFamily="18" charset="0"/>
              </a:rPr>
              <a:t>Inform other members of the care team </a:t>
            </a:r>
          </a:p>
          <a:p>
            <a:pPr marL="228600" lvl="2" indent="-228600" defTabSz="292608">
              <a:spcBef>
                <a:spcPts val="400"/>
              </a:spcBef>
              <a:spcAft>
                <a:spcPts val="400"/>
              </a:spcAft>
              <a:buClr>
                <a:schemeClr val="tx2"/>
              </a:buClr>
              <a:buFont typeface="Arial" panose="020B0604020202020204" pitchFamily="34" charset="0"/>
              <a:buChar char="•"/>
              <a:tabLst>
                <a:tab pos="276225" algn="l"/>
                <a:tab pos="584200" algn="l"/>
              </a:tabLst>
            </a:pPr>
            <a:r>
              <a:rPr lang="en-US" sz="1400" dirty="0">
                <a:ea typeface="Roboto" panose="02000000000000000000" pitchFamily="2" charset="0"/>
                <a:cs typeface="Times New Roman" panose="02020603050405020304" pitchFamily="18" charset="0"/>
              </a:rPr>
              <a:t>Resident centered communication</a:t>
            </a:r>
          </a:p>
          <a:p>
            <a:pPr marL="228600" lvl="2" indent="-228600" defTabSz="292608">
              <a:spcBef>
                <a:spcPts val="400"/>
              </a:spcBef>
              <a:spcAft>
                <a:spcPts val="400"/>
              </a:spcAft>
              <a:buClr>
                <a:schemeClr val="tx2"/>
              </a:buClr>
              <a:buFont typeface="Arial" panose="020B0604020202020204" pitchFamily="34" charset="0"/>
              <a:buChar char="•"/>
              <a:tabLst>
                <a:tab pos="276225" algn="l"/>
                <a:tab pos="584200" algn="l"/>
              </a:tabLst>
            </a:pPr>
            <a:r>
              <a:rPr lang="en-US" sz="1400" dirty="0">
                <a:ea typeface="Roboto" panose="02000000000000000000" pitchFamily="2" charset="0"/>
                <a:cs typeface="Times New Roman" panose="02020603050405020304" pitchFamily="18" charset="0"/>
              </a:rPr>
              <a:t>Promptly address concerns of family and resident</a:t>
            </a:r>
          </a:p>
          <a:p>
            <a:pPr marL="228600" lvl="2" indent="-228600" defTabSz="292608">
              <a:spcBef>
                <a:spcPts val="400"/>
              </a:spcBef>
              <a:spcAft>
                <a:spcPts val="400"/>
              </a:spcAft>
              <a:buClr>
                <a:schemeClr val="tx2"/>
              </a:buClr>
              <a:buFont typeface="Arial" panose="020B0604020202020204" pitchFamily="34" charset="0"/>
              <a:buChar char="•"/>
              <a:tabLst>
                <a:tab pos="276225" algn="l"/>
                <a:tab pos="584200" algn="l"/>
              </a:tabLst>
            </a:pPr>
            <a:r>
              <a:rPr lang="en-US" sz="1400" dirty="0">
                <a:ea typeface="Roboto" panose="02000000000000000000" pitchFamily="2" charset="0"/>
                <a:cs typeface="Times New Roman" panose="02020603050405020304" pitchFamily="18" charset="0"/>
              </a:rPr>
              <a:t>Ensure that communications are culturally and linguistically appropriate</a:t>
            </a:r>
          </a:p>
          <a:p>
            <a:pPr marL="228600" lvl="2" indent="-228600" defTabSz="292608">
              <a:spcBef>
                <a:spcPts val="400"/>
              </a:spcBef>
              <a:spcAft>
                <a:spcPts val="400"/>
              </a:spcAft>
              <a:buClr>
                <a:schemeClr val="tx2"/>
              </a:buClr>
              <a:buFont typeface="Arial" panose="020B0604020202020204" pitchFamily="34" charset="0"/>
              <a:buChar char="•"/>
              <a:tabLst>
                <a:tab pos="276225" algn="l"/>
                <a:tab pos="584200" algn="l"/>
              </a:tabLst>
            </a:pPr>
            <a:r>
              <a:rPr lang="en-US" sz="1400" dirty="0">
                <a:ea typeface="Roboto" panose="02000000000000000000" pitchFamily="2" charset="0"/>
                <a:cs typeface="Times New Roman" panose="02020603050405020304" pitchFamily="18" charset="0"/>
              </a:rPr>
              <a:t>Demonstrate Empathy</a:t>
            </a:r>
          </a:p>
          <a:p>
            <a:pPr marL="228600" lvl="2" indent="-228600" defTabSz="292608">
              <a:spcBef>
                <a:spcPts val="400"/>
              </a:spcBef>
              <a:spcAft>
                <a:spcPts val="400"/>
              </a:spcAft>
              <a:buClr>
                <a:schemeClr val="tx2"/>
              </a:buClr>
              <a:buFont typeface="Arial" panose="020B0604020202020204" pitchFamily="34" charset="0"/>
              <a:buChar char="•"/>
              <a:tabLst>
                <a:tab pos="276225" algn="l"/>
                <a:tab pos="584200" algn="l"/>
              </a:tabLst>
            </a:pPr>
            <a:r>
              <a:rPr lang="en-US" sz="1400" dirty="0">
                <a:ea typeface="Roboto" panose="02000000000000000000" pitchFamily="2" charset="0"/>
                <a:cs typeface="Times New Roman" panose="02020603050405020304" pitchFamily="18" charset="0"/>
              </a:rPr>
              <a:t>Provide factual details – what happened, what the resident service plan is and next steps</a:t>
            </a:r>
          </a:p>
          <a:p>
            <a:pPr marL="0" lvl="2" defTabSz="292608">
              <a:spcBef>
                <a:spcPts val="400"/>
              </a:spcBef>
              <a:spcAft>
                <a:spcPts val="400"/>
              </a:spcAft>
              <a:buClr>
                <a:schemeClr val="tx2"/>
              </a:buClr>
              <a:tabLst>
                <a:tab pos="276225" algn="l"/>
                <a:tab pos="584200" algn="l"/>
              </a:tabLst>
            </a:pPr>
            <a:endParaRPr lang="en-US" sz="1400" dirty="0">
              <a:ea typeface="Roboto" panose="02000000000000000000" pitchFamily="2" charset="0"/>
              <a:cs typeface="Times New Roman" panose="02020603050405020304" pitchFamily="18" charset="0"/>
            </a:endParaRPr>
          </a:p>
        </p:txBody>
      </p:sp>
      <p:sp>
        <p:nvSpPr>
          <p:cNvPr id="11" name="Slide Number Placeholder 4"/>
          <p:cNvSpPr>
            <a:spLocks noGrp="1"/>
          </p:cNvSpPr>
          <p:nvPr>
            <p:ph type="sldNum" sz="quarter" idx="4294967295"/>
          </p:nvPr>
        </p:nvSpPr>
        <p:spPr>
          <a:xfrm>
            <a:off x="11427675" y="6437376"/>
            <a:ext cx="306387" cy="208758"/>
          </a:xfrm>
          <a:prstGeom prst="rect">
            <a:avLst/>
          </a:prstGeom>
        </p:spPr>
        <p:txBody>
          <a:bodyPr lIns="0" tIns="0" rIns="0" bIns="0" anchor="b"/>
          <a:lstStyle/>
          <a:p>
            <a:pPr algn="r"/>
            <a:fld id="{63DCA5C9-2E11-4C67-86EB-AE1DE127DC64}" type="slidenum">
              <a:rPr lang="en-US" sz="900">
                <a:ea typeface="Verdana" panose="020B0604030504040204" pitchFamily="34" charset="0"/>
                <a:cs typeface="Verdana" panose="020B0604030504040204" pitchFamily="34" charset="0"/>
              </a:rPr>
              <a:pPr algn="r"/>
              <a:t>27</a:t>
            </a:fld>
            <a:endParaRPr lang="en-US" sz="900" dirty="0">
              <a:ea typeface="Verdana" panose="020B0604030504040204" pitchFamily="34" charset="0"/>
              <a:cs typeface="Verdana" panose="020B0604030504040204" pitchFamily="34" charset="0"/>
            </a:endParaRPr>
          </a:p>
        </p:txBody>
      </p:sp>
      <p:pic>
        <p:nvPicPr>
          <p:cNvPr id="12" name="Picture 11"/>
          <p:cNvPicPr>
            <a:picLocks noChangeAspect="1"/>
          </p:cNvPicPr>
          <p:nvPr/>
        </p:nvPicPr>
        <p:blipFill rotWithShape="1">
          <a:blip r:embed="rId7" cstate="hqprint">
            <a:extLst>
              <a:ext uri="{28A0092B-C50C-407E-A947-70E740481C1C}">
                <a14:useLocalDpi xmlns:a14="http://schemas.microsoft.com/office/drawing/2010/main" val="0"/>
              </a:ext>
            </a:extLst>
          </a:blip>
          <a:srcRect l="4346" r="7668"/>
          <a:stretch/>
        </p:blipFill>
        <p:spPr>
          <a:xfrm>
            <a:off x="6217500" y="1787112"/>
            <a:ext cx="5516562" cy="4179888"/>
          </a:xfrm>
          <a:prstGeom prst="rect">
            <a:avLst/>
          </a:prstGeom>
        </p:spPr>
      </p:pic>
    </p:spTree>
    <p:extLst>
      <p:ext uri="{BB962C8B-B14F-4D97-AF65-F5344CB8AC3E}">
        <p14:creationId xmlns:p14="http://schemas.microsoft.com/office/powerpoint/2010/main" val="37764391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endParaRPr lang="en-US" sz="1600" dirty="0"/>
          </a:p>
        </p:txBody>
      </p:sp>
      <p:sp>
        <p:nvSpPr>
          <p:cNvPr id="3" name="Title 2"/>
          <p:cNvSpPr>
            <a:spLocks noGrp="1"/>
          </p:cNvSpPr>
          <p:nvPr>
            <p:ph type="title"/>
          </p:nvPr>
        </p:nvSpPr>
        <p:spPr/>
        <p:txBody>
          <a:bodyPr/>
          <a:lstStyle/>
          <a:p>
            <a:r>
              <a:rPr lang="en-US" dirty="0"/>
              <a:t>Disclosure </a:t>
            </a:r>
          </a:p>
        </p:txBody>
      </p:sp>
      <p:sp>
        <p:nvSpPr>
          <p:cNvPr id="5" name="Slide Number Placeholder 4"/>
          <p:cNvSpPr>
            <a:spLocks noGrp="1"/>
          </p:cNvSpPr>
          <p:nvPr>
            <p:ph type="sldNum" sz="quarter" idx="18"/>
          </p:nvPr>
        </p:nvSpPr>
        <p:spPr/>
        <p:txBody>
          <a:bodyPr/>
          <a:lstStyle/>
          <a:p>
            <a:fld id="{63DCA5C9-2E11-4C67-86EB-AE1DE127DC64}" type="slidenum">
              <a:rPr lang="en-US" smtClean="0"/>
              <a:pPr/>
              <a:t>28</a:t>
            </a:fld>
            <a:endParaRPr lang="en-US" dirty="0"/>
          </a:p>
        </p:txBody>
      </p:sp>
      <p:sp>
        <p:nvSpPr>
          <p:cNvPr id="6" name="Footer Placeholder 5"/>
          <p:cNvSpPr>
            <a:spLocks noGrp="1"/>
          </p:cNvSpPr>
          <p:nvPr>
            <p:ph type="ftr" sz="quarter" idx="10"/>
          </p:nvPr>
        </p:nvSpPr>
        <p:spPr/>
        <p:txBody>
          <a:bodyPr/>
          <a:lstStyle/>
          <a:p>
            <a:pPr lvl="6"/>
            <a:r>
              <a:rPr lang="en-US" dirty="0"/>
              <a:t>© 2022 WTW. Proprietary and confidential. For WTW and WTW client use only.</a:t>
            </a:r>
          </a:p>
        </p:txBody>
      </p:sp>
      <p:sp>
        <p:nvSpPr>
          <p:cNvPr id="21" name="Rectangle: Diagonal Corners Rounded 58">
            <a:extLst>
              <a:ext uri="{FF2B5EF4-FFF2-40B4-BE49-F238E27FC236}">
                <a16:creationId xmlns:a16="http://schemas.microsoft.com/office/drawing/2014/main" id="{373B37A6-815D-6A6A-DDED-053C888D02CF}"/>
              </a:ext>
            </a:extLst>
          </p:cNvPr>
          <p:cNvSpPr/>
          <p:nvPr/>
        </p:nvSpPr>
        <p:spPr bwMode="auto">
          <a:xfrm>
            <a:off x="469725" y="2999973"/>
            <a:ext cx="2639235" cy="3021705"/>
          </a:xfrm>
          <a:prstGeom prst="round2DiagRect">
            <a:avLst/>
          </a:prstGeom>
          <a:solidFill>
            <a:srgbClr val="E6E6E6"/>
          </a:solidFill>
          <a:ln>
            <a:noFill/>
          </a:ln>
          <a:effectLst/>
        </p:spPr>
        <p:txBody>
          <a:bodyPr rot="0" spcFirstLastPara="0" vertOverflow="overflow" horzOverflow="overflow" vert="horz" wrap="square" lIns="45720" tIns="91440" rIns="45720" bIns="45720" numCol="1" spcCol="0" rtlCol="0" fromWordArt="0" anchor="t" anchorCtr="0" forceAA="0" compatLnSpc="1">
            <a:prstTxWarp prst="textNoShape">
              <a:avLst/>
            </a:prstTxWarp>
            <a:noAutofit/>
          </a:bodyPr>
          <a:lstStyle/>
          <a:p>
            <a:pPr marL="0" lvl="2" defTabSz="292608">
              <a:spcAft>
                <a:spcPts val="300"/>
              </a:spcAft>
              <a:buClr>
                <a:schemeClr val="tx2"/>
              </a:buClr>
              <a:buSzPct val="130000"/>
              <a:tabLst>
                <a:tab pos="276225" algn="l"/>
                <a:tab pos="584200" algn="l"/>
              </a:tabLst>
            </a:pPr>
            <a:r>
              <a:rPr lang="en-US" sz="1600" dirty="0">
                <a:ea typeface="Roboto" panose="02000000000000000000" pitchFamily="2" charset="0"/>
                <a:cs typeface="Times New Roman" panose="02020603050405020304" pitchFamily="18" charset="0"/>
              </a:rPr>
              <a:t>The Joint Commission mandates that Residents be informed of unanticipated outcomes of care.</a:t>
            </a:r>
          </a:p>
        </p:txBody>
      </p:sp>
      <p:sp>
        <p:nvSpPr>
          <p:cNvPr id="22" name="Rectangle 21">
            <a:extLst>
              <a:ext uri="{FF2B5EF4-FFF2-40B4-BE49-F238E27FC236}">
                <a16:creationId xmlns:a16="http://schemas.microsoft.com/office/drawing/2014/main" id="{419C55B4-6079-EFA4-F233-DBD80E195F27}"/>
              </a:ext>
            </a:extLst>
          </p:cNvPr>
          <p:cNvSpPr/>
          <p:nvPr/>
        </p:nvSpPr>
        <p:spPr>
          <a:xfrm>
            <a:off x="457200" y="5913096"/>
            <a:ext cx="2510340" cy="108583"/>
          </a:xfrm>
          <a:prstGeom prst="rect">
            <a:avLst/>
          </a:prstGeom>
          <a:solidFill>
            <a:schemeClr val="accent1"/>
          </a:solidFill>
        </p:spPr>
        <p:txBody>
          <a:bodyPr wrap="square">
            <a:noAutofit/>
          </a:bodyPr>
          <a:lstStyle/>
          <a:p>
            <a:pPr marL="0" lvl="1">
              <a:lnSpc>
                <a:spcPct val="115000"/>
              </a:lnSpc>
              <a:spcBef>
                <a:spcPts val="100"/>
              </a:spcBef>
              <a:spcAft>
                <a:spcPts val="100"/>
              </a:spcAft>
              <a:buClr>
                <a:srgbClr val="051C4F"/>
              </a:buClr>
              <a:buSzPct val="130000"/>
            </a:pPr>
            <a:endParaRPr lang="en-US" sz="1200" dirty="0">
              <a:solidFill>
                <a:schemeClr val="tx1">
                  <a:lumMod val="75000"/>
                  <a:lumOff val="25000"/>
                </a:schemeClr>
              </a:solidFill>
              <a:cs typeface="Arial" panose="020B0604020202020204" pitchFamily="34" charset="0"/>
            </a:endParaRPr>
          </a:p>
        </p:txBody>
      </p:sp>
      <p:sp>
        <p:nvSpPr>
          <p:cNvPr id="24" name="Rectangle: Diagonal Corners Rounded 66">
            <a:extLst>
              <a:ext uri="{FF2B5EF4-FFF2-40B4-BE49-F238E27FC236}">
                <a16:creationId xmlns:a16="http://schemas.microsoft.com/office/drawing/2014/main" id="{8D39C9CD-0F5C-C63A-F77A-906217BE5645}"/>
              </a:ext>
            </a:extLst>
          </p:cNvPr>
          <p:cNvSpPr/>
          <p:nvPr/>
        </p:nvSpPr>
        <p:spPr bwMode="auto">
          <a:xfrm>
            <a:off x="3340584" y="2999973"/>
            <a:ext cx="2651760" cy="3021705"/>
          </a:xfrm>
          <a:prstGeom prst="round2DiagRect">
            <a:avLst/>
          </a:prstGeom>
          <a:solidFill>
            <a:srgbClr val="E6E6E6"/>
          </a:solidFill>
          <a:ln>
            <a:noFill/>
          </a:ln>
          <a:effectLst/>
        </p:spPr>
        <p:txBody>
          <a:bodyPr rot="0" spcFirstLastPara="0" vertOverflow="overflow" horzOverflow="overflow" vert="horz" wrap="square" lIns="45720" tIns="91440" rIns="45720" bIns="45720" numCol="1" spcCol="0" rtlCol="0" fromWordArt="0" anchor="t" anchorCtr="0" forceAA="0" compatLnSpc="1">
            <a:prstTxWarp prst="textNoShape">
              <a:avLst/>
            </a:prstTxWarp>
            <a:noAutofit/>
          </a:bodyPr>
          <a:lstStyle/>
          <a:p>
            <a:pPr marL="0" lvl="2" defTabSz="292608">
              <a:spcAft>
                <a:spcPts val="300"/>
              </a:spcAft>
              <a:buClr>
                <a:schemeClr val="tx2"/>
              </a:buClr>
              <a:buSzPct val="130000"/>
              <a:tabLst>
                <a:tab pos="276225" algn="l"/>
                <a:tab pos="584200" algn="l"/>
              </a:tabLst>
            </a:pPr>
            <a:r>
              <a:rPr lang="en-US" sz="1600" dirty="0">
                <a:ea typeface="Roboto" panose="02000000000000000000" pitchFamily="2" charset="0"/>
                <a:cs typeface="Times New Roman" panose="02020603050405020304" pitchFamily="18" charset="0"/>
              </a:rPr>
              <a:t>Develop written disclosure policies and outline an organizational training program.</a:t>
            </a:r>
          </a:p>
        </p:txBody>
      </p:sp>
      <p:sp>
        <p:nvSpPr>
          <p:cNvPr id="25" name="Rectangle 24">
            <a:extLst>
              <a:ext uri="{FF2B5EF4-FFF2-40B4-BE49-F238E27FC236}">
                <a16:creationId xmlns:a16="http://schemas.microsoft.com/office/drawing/2014/main" id="{BCAE9470-F5D6-00C6-AB3B-8F0D8F0AEC4C}"/>
              </a:ext>
            </a:extLst>
          </p:cNvPr>
          <p:cNvSpPr/>
          <p:nvPr/>
        </p:nvSpPr>
        <p:spPr>
          <a:xfrm>
            <a:off x="3328059" y="5913096"/>
            <a:ext cx="2510340" cy="108583"/>
          </a:xfrm>
          <a:prstGeom prst="rect">
            <a:avLst/>
          </a:prstGeom>
          <a:solidFill>
            <a:schemeClr val="accent2"/>
          </a:solidFill>
        </p:spPr>
        <p:txBody>
          <a:bodyPr wrap="square">
            <a:noAutofit/>
          </a:bodyPr>
          <a:lstStyle/>
          <a:p>
            <a:pPr marL="0" lvl="1">
              <a:lnSpc>
                <a:spcPct val="115000"/>
              </a:lnSpc>
              <a:spcBef>
                <a:spcPts val="100"/>
              </a:spcBef>
              <a:spcAft>
                <a:spcPts val="100"/>
              </a:spcAft>
              <a:buClr>
                <a:srgbClr val="051C4F"/>
              </a:buClr>
              <a:buSzPct val="130000"/>
            </a:pPr>
            <a:endParaRPr lang="en-US" sz="1200" dirty="0">
              <a:solidFill>
                <a:schemeClr val="tx1">
                  <a:lumMod val="75000"/>
                  <a:lumOff val="25000"/>
                </a:schemeClr>
              </a:solidFill>
              <a:cs typeface="Arial" panose="020B0604020202020204" pitchFamily="34" charset="0"/>
            </a:endParaRPr>
          </a:p>
        </p:txBody>
      </p:sp>
      <p:sp>
        <p:nvSpPr>
          <p:cNvPr id="41" name="Rectangle: Diagonal Corners Rounded 70">
            <a:extLst>
              <a:ext uri="{FF2B5EF4-FFF2-40B4-BE49-F238E27FC236}">
                <a16:creationId xmlns:a16="http://schemas.microsoft.com/office/drawing/2014/main" id="{50CBBC2D-DCE6-8625-0E98-71C1B0315642}"/>
              </a:ext>
            </a:extLst>
          </p:cNvPr>
          <p:cNvSpPr/>
          <p:nvPr/>
        </p:nvSpPr>
        <p:spPr bwMode="auto">
          <a:xfrm>
            <a:off x="6211443" y="2999973"/>
            <a:ext cx="2651760" cy="3021705"/>
          </a:xfrm>
          <a:prstGeom prst="round2DiagRect">
            <a:avLst/>
          </a:prstGeom>
          <a:solidFill>
            <a:srgbClr val="E6E6E6"/>
          </a:solidFill>
          <a:ln>
            <a:noFill/>
          </a:ln>
          <a:effectLst/>
        </p:spPr>
        <p:txBody>
          <a:bodyPr rot="0" spcFirstLastPara="0" vertOverflow="overflow" horzOverflow="overflow" vert="horz" wrap="square" lIns="45720" tIns="91440" rIns="45720" bIns="45720" numCol="1" spcCol="0" rtlCol="0" fromWordArt="0" anchor="t" anchorCtr="0" forceAA="0" compatLnSpc="1">
            <a:prstTxWarp prst="textNoShape">
              <a:avLst/>
            </a:prstTxWarp>
            <a:noAutofit/>
          </a:bodyPr>
          <a:lstStyle/>
          <a:p>
            <a:pPr marL="0" lvl="2" defTabSz="292608">
              <a:spcAft>
                <a:spcPts val="300"/>
              </a:spcAft>
              <a:buClr>
                <a:schemeClr val="tx2"/>
              </a:buClr>
              <a:buSzPct val="130000"/>
              <a:tabLst>
                <a:tab pos="276225" algn="l"/>
                <a:tab pos="584200" algn="l"/>
              </a:tabLst>
            </a:pPr>
            <a:r>
              <a:rPr lang="en-US" sz="1600" dirty="0">
                <a:ea typeface="Roboto" panose="02000000000000000000" pitchFamily="2" charset="0"/>
                <a:cs typeface="Times New Roman" panose="02020603050405020304" pitchFamily="18" charset="0"/>
              </a:rPr>
              <a:t>Policies often set the basis for activation of disclosure at “when the Resident is </a:t>
            </a:r>
            <a:r>
              <a:rPr lang="en-US" sz="1600" dirty="0">
                <a:solidFill>
                  <a:schemeClr val="tx2"/>
                </a:solidFill>
                <a:ea typeface="Roboto" panose="02000000000000000000" pitchFamily="2" charset="0"/>
                <a:cs typeface="Times New Roman" panose="02020603050405020304" pitchFamily="18" charset="0"/>
                <a:hlinkClick r:id="rId3"/>
              </a:rPr>
              <a:t>substantially</a:t>
            </a:r>
            <a:r>
              <a:rPr lang="en-US" sz="1600" dirty="0">
                <a:ea typeface="Roboto" panose="02000000000000000000" pitchFamily="2" charset="0"/>
                <a:cs typeface="Times New Roman" panose="02020603050405020304" pitchFamily="18" charset="0"/>
              </a:rPr>
              <a:t> harmed.”</a:t>
            </a:r>
          </a:p>
        </p:txBody>
      </p:sp>
      <p:sp>
        <p:nvSpPr>
          <p:cNvPr id="42" name="Rectangle 41">
            <a:extLst>
              <a:ext uri="{FF2B5EF4-FFF2-40B4-BE49-F238E27FC236}">
                <a16:creationId xmlns:a16="http://schemas.microsoft.com/office/drawing/2014/main" id="{E2B6F5FB-EE31-CDFC-8012-B8E8C45FF6A4}"/>
              </a:ext>
            </a:extLst>
          </p:cNvPr>
          <p:cNvSpPr/>
          <p:nvPr/>
        </p:nvSpPr>
        <p:spPr>
          <a:xfrm>
            <a:off x="6198918" y="5913096"/>
            <a:ext cx="2510340" cy="108583"/>
          </a:xfrm>
          <a:prstGeom prst="rect">
            <a:avLst/>
          </a:prstGeom>
          <a:solidFill>
            <a:schemeClr val="accent3"/>
          </a:solidFill>
        </p:spPr>
        <p:txBody>
          <a:bodyPr wrap="square">
            <a:noAutofit/>
          </a:bodyPr>
          <a:lstStyle/>
          <a:p>
            <a:pPr marL="0" lvl="1">
              <a:lnSpc>
                <a:spcPct val="115000"/>
              </a:lnSpc>
              <a:spcBef>
                <a:spcPts val="100"/>
              </a:spcBef>
              <a:spcAft>
                <a:spcPts val="100"/>
              </a:spcAft>
              <a:buClr>
                <a:srgbClr val="051C4F"/>
              </a:buClr>
              <a:buSzPct val="130000"/>
            </a:pPr>
            <a:endParaRPr lang="en-US" sz="1200" dirty="0">
              <a:solidFill>
                <a:schemeClr val="tx1">
                  <a:lumMod val="75000"/>
                  <a:lumOff val="25000"/>
                </a:schemeClr>
              </a:solidFill>
              <a:cs typeface="Arial" panose="020B0604020202020204" pitchFamily="34" charset="0"/>
            </a:endParaRPr>
          </a:p>
        </p:txBody>
      </p:sp>
      <p:sp>
        <p:nvSpPr>
          <p:cNvPr id="44" name="Rectangle: Diagonal Corners Rounded 78">
            <a:extLst>
              <a:ext uri="{FF2B5EF4-FFF2-40B4-BE49-F238E27FC236}">
                <a16:creationId xmlns:a16="http://schemas.microsoft.com/office/drawing/2014/main" id="{7A8194CF-02F1-00B9-0CC8-93E109823544}"/>
              </a:ext>
            </a:extLst>
          </p:cNvPr>
          <p:cNvSpPr/>
          <p:nvPr/>
        </p:nvSpPr>
        <p:spPr bwMode="auto">
          <a:xfrm>
            <a:off x="9082302" y="2999973"/>
            <a:ext cx="2651760" cy="3021705"/>
          </a:xfrm>
          <a:prstGeom prst="round2DiagRect">
            <a:avLst/>
          </a:prstGeom>
          <a:solidFill>
            <a:srgbClr val="E6E6E6"/>
          </a:solidFill>
          <a:ln>
            <a:noFill/>
          </a:ln>
          <a:effectLst/>
        </p:spPr>
        <p:txBody>
          <a:bodyPr rot="0" spcFirstLastPara="0" vertOverflow="overflow" horzOverflow="overflow" vert="horz" wrap="square" lIns="45720" tIns="91440" rIns="45720" bIns="45720" numCol="1" spcCol="0" rtlCol="0" fromWordArt="0" anchor="t" anchorCtr="0" forceAA="0" compatLnSpc="1">
            <a:prstTxWarp prst="textNoShape">
              <a:avLst/>
            </a:prstTxWarp>
            <a:noAutofit/>
          </a:bodyPr>
          <a:lstStyle/>
          <a:p>
            <a:pPr marL="0" lvl="2" defTabSz="292608">
              <a:spcAft>
                <a:spcPts val="300"/>
              </a:spcAft>
              <a:buClr>
                <a:schemeClr val="tx2"/>
              </a:buClr>
              <a:buSzPct val="130000"/>
              <a:tabLst>
                <a:tab pos="276225" algn="l"/>
                <a:tab pos="584200" algn="l"/>
              </a:tabLst>
            </a:pPr>
            <a:r>
              <a:rPr lang="en-US" sz="1600" dirty="0">
                <a:ea typeface="Roboto" panose="02000000000000000000" pitchFamily="2" charset="0"/>
                <a:cs typeface="Times New Roman" panose="02020603050405020304" pitchFamily="18" charset="0"/>
              </a:rPr>
              <a:t>The disclosure of investigation outcomes should be factual</a:t>
            </a:r>
            <a:br>
              <a:rPr lang="en-US" sz="1600" dirty="0">
                <a:ea typeface="Roboto" panose="02000000000000000000" pitchFamily="2" charset="0"/>
                <a:cs typeface="Times New Roman" panose="02020603050405020304" pitchFamily="18" charset="0"/>
              </a:rPr>
            </a:br>
            <a:r>
              <a:rPr lang="en-US" sz="1600" dirty="0">
                <a:ea typeface="Roboto" panose="02000000000000000000" pitchFamily="2" charset="0"/>
                <a:cs typeface="Times New Roman" panose="02020603050405020304" pitchFamily="18" charset="0"/>
              </a:rPr>
              <a:t>and broad.</a:t>
            </a:r>
          </a:p>
        </p:txBody>
      </p:sp>
      <p:sp>
        <p:nvSpPr>
          <p:cNvPr id="45" name="Rectangle 44">
            <a:extLst>
              <a:ext uri="{FF2B5EF4-FFF2-40B4-BE49-F238E27FC236}">
                <a16:creationId xmlns:a16="http://schemas.microsoft.com/office/drawing/2014/main" id="{75EC85C8-76E1-A860-F9DC-E1356B6E82E9}"/>
              </a:ext>
            </a:extLst>
          </p:cNvPr>
          <p:cNvSpPr/>
          <p:nvPr/>
        </p:nvSpPr>
        <p:spPr>
          <a:xfrm>
            <a:off x="9069777" y="5913096"/>
            <a:ext cx="2510340" cy="108583"/>
          </a:xfrm>
          <a:prstGeom prst="rect">
            <a:avLst/>
          </a:prstGeom>
          <a:solidFill>
            <a:schemeClr val="accent4"/>
          </a:solidFill>
        </p:spPr>
        <p:txBody>
          <a:bodyPr wrap="square">
            <a:noAutofit/>
          </a:bodyPr>
          <a:lstStyle/>
          <a:p>
            <a:pPr marL="0" lvl="1">
              <a:lnSpc>
                <a:spcPct val="115000"/>
              </a:lnSpc>
              <a:spcBef>
                <a:spcPts val="100"/>
              </a:spcBef>
              <a:spcAft>
                <a:spcPts val="100"/>
              </a:spcAft>
              <a:buClr>
                <a:srgbClr val="051C4F"/>
              </a:buClr>
              <a:buSzPct val="130000"/>
            </a:pPr>
            <a:endParaRPr lang="en-US" sz="1200" dirty="0">
              <a:solidFill>
                <a:schemeClr val="tx1">
                  <a:lumMod val="75000"/>
                  <a:lumOff val="25000"/>
                </a:schemeClr>
              </a:solidFill>
              <a:cs typeface="Arial" panose="020B0604020202020204" pitchFamily="34" charset="0"/>
            </a:endParaRPr>
          </a:p>
        </p:txBody>
      </p:sp>
      <p:grpSp>
        <p:nvGrpSpPr>
          <p:cNvPr id="4" name="Group 3"/>
          <p:cNvGrpSpPr/>
          <p:nvPr/>
        </p:nvGrpSpPr>
        <p:grpSpPr>
          <a:xfrm>
            <a:off x="611145" y="2999973"/>
            <a:ext cx="11122917" cy="108583"/>
            <a:chOff x="611145" y="2848481"/>
            <a:chExt cx="11122917" cy="108583"/>
          </a:xfrm>
        </p:grpSpPr>
        <p:sp>
          <p:nvSpPr>
            <p:cNvPr id="23" name="Rectangle 22">
              <a:extLst>
                <a:ext uri="{FF2B5EF4-FFF2-40B4-BE49-F238E27FC236}">
                  <a16:creationId xmlns:a16="http://schemas.microsoft.com/office/drawing/2014/main" id="{D7F7897E-FAAE-94A7-A47D-44DC570D8BB0}"/>
                </a:ext>
              </a:extLst>
            </p:cNvPr>
            <p:cNvSpPr/>
            <p:nvPr/>
          </p:nvSpPr>
          <p:spPr>
            <a:xfrm>
              <a:off x="611145" y="2848481"/>
              <a:ext cx="2510340" cy="108583"/>
            </a:xfrm>
            <a:prstGeom prst="rect">
              <a:avLst/>
            </a:prstGeom>
            <a:solidFill>
              <a:schemeClr val="accent1"/>
            </a:solidFill>
          </p:spPr>
          <p:txBody>
            <a:bodyPr wrap="square">
              <a:noAutofit/>
            </a:bodyPr>
            <a:lstStyle/>
            <a:p>
              <a:pPr marL="0" lvl="1">
                <a:lnSpc>
                  <a:spcPct val="115000"/>
                </a:lnSpc>
                <a:spcBef>
                  <a:spcPts val="100"/>
                </a:spcBef>
                <a:spcAft>
                  <a:spcPts val="100"/>
                </a:spcAft>
                <a:buClr>
                  <a:srgbClr val="051C4F"/>
                </a:buClr>
                <a:buSzPct val="130000"/>
              </a:pPr>
              <a:endParaRPr lang="en-US" sz="1200" dirty="0">
                <a:solidFill>
                  <a:schemeClr val="tx1">
                    <a:lumMod val="75000"/>
                    <a:lumOff val="25000"/>
                  </a:schemeClr>
                </a:solidFill>
                <a:cs typeface="Arial" panose="020B0604020202020204" pitchFamily="34" charset="0"/>
              </a:endParaRPr>
            </a:p>
          </p:txBody>
        </p:sp>
        <p:sp>
          <p:nvSpPr>
            <p:cNvPr id="40" name="Rectangle 39">
              <a:extLst>
                <a:ext uri="{FF2B5EF4-FFF2-40B4-BE49-F238E27FC236}">
                  <a16:creationId xmlns:a16="http://schemas.microsoft.com/office/drawing/2014/main" id="{44FF1BF9-AD55-1A7A-1E4C-F27EDC8B4671}"/>
                </a:ext>
              </a:extLst>
            </p:cNvPr>
            <p:cNvSpPr/>
            <p:nvPr/>
          </p:nvSpPr>
          <p:spPr>
            <a:xfrm>
              <a:off x="3482004" y="2848481"/>
              <a:ext cx="2510340" cy="108583"/>
            </a:xfrm>
            <a:prstGeom prst="rect">
              <a:avLst/>
            </a:prstGeom>
            <a:solidFill>
              <a:schemeClr val="accent2"/>
            </a:solidFill>
          </p:spPr>
          <p:txBody>
            <a:bodyPr wrap="square">
              <a:noAutofit/>
            </a:bodyPr>
            <a:lstStyle/>
            <a:p>
              <a:pPr marL="0" lvl="1">
                <a:lnSpc>
                  <a:spcPct val="115000"/>
                </a:lnSpc>
                <a:spcBef>
                  <a:spcPts val="100"/>
                </a:spcBef>
                <a:spcAft>
                  <a:spcPts val="100"/>
                </a:spcAft>
                <a:buClr>
                  <a:srgbClr val="051C4F"/>
                </a:buClr>
                <a:buSzPct val="130000"/>
              </a:pPr>
              <a:endParaRPr lang="en-US" sz="1200" dirty="0">
                <a:solidFill>
                  <a:schemeClr val="tx1">
                    <a:lumMod val="75000"/>
                    <a:lumOff val="25000"/>
                  </a:schemeClr>
                </a:solidFill>
                <a:cs typeface="Arial" panose="020B0604020202020204" pitchFamily="34" charset="0"/>
              </a:endParaRPr>
            </a:p>
          </p:txBody>
        </p:sp>
        <p:sp>
          <p:nvSpPr>
            <p:cNvPr id="43" name="Rectangle 42">
              <a:extLst>
                <a:ext uri="{FF2B5EF4-FFF2-40B4-BE49-F238E27FC236}">
                  <a16:creationId xmlns:a16="http://schemas.microsoft.com/office/drawing/2014/main" id="{B594D1A1-6FDF-2443-FF41-9CE255C9E1F5}"/>
                </a:ext>
              </a:extLst>
            </p:cNvPr>
            <p:cNvSpPr/>
            <p:nvPr/>
          </p:nvSpPr>
          <p:spPr>
            <a:xfrm>
              <a:off x="6352863" y="2848481"/>
              <a:ext cx="2510340" cy="108583"/>
            </a:xfrm>
            <a:prstGeom prst="rect">
              <a:avLst/>
            </a:prstGeom>
            <a:solidFill>
              <a:schemeClr val="accent3"/>
            </a:solidFill>
          </p:spPr>
          <p:txBody>
            <a:bodyPr wrap="square">
              <a:noAutofit/>
            </a:bodyPr>
            <a:lstStyle/>
            <a:p>
              <a:pPr marL="0" lvl="1">
                <a:lnSpc>
                  <a:spcPct val="115000"/>
                </a:lnSpc>
                <a:spcBef>
                  <a:spcPts val="100"/>
                </a:spcBef>
                <a:spcAft>
                  <a:spcPts val="100"/>
                </a:spcAft>
                <a:buClr>
                  <a:srgbClr val="051C4F"/>
                </a:buClr>
                <a:buSzPct val="130000"/>
              </a:pPr>
              <a:endParaRPr lang="en-US" sz="1200" dirty="0">
                <a:solidFill>
                  <a:schemeClr val="tx1">
                    <a:lumMod val="75000"/>
                    <a:lumOff val="25000"/>
                  </a:schemeClr>
                </a:solidFill>
                <a:cs typeface="Arial" panose="020B0604020202020204" pitchFamily="34" charset="0"/>
              </a:endParaRPr>
            </a:p>
          </p:txBody>
        </p:sp>
        <p:sp>
          <p:nvSpPr>
            <p:cNvPr id="46" name="Rectangle 45">
              <a:extLst>
                <a:ext uri="{FF2B5EF4-FFF2-40B4-BE49-F238E27FC236}">
                  <a16:creationId xmlns:a16="http://schemas.microsoft.com/office/drawing/2014/main" id="{8DB4D696-86FF-9C3E-9937-807DD1AE9E30}"/>
                </a:ext>
              </a:extLst>
            </p:cNvPr>
            <p:cNvSpPr/>
            <p:nvPr/>
          </p:nvSpPr>
          <p:spPr>
            <a:xfrm>
              <a:off x="9223722" y="2848481"/>
              <a:ext cx="2510340" cy="108583"/>
            </a:xfrm>
            <a:prstGeom prst="rect">
              <a:avLst/>
            </a:prstGeom>
            <a:solidFill>
              <a:schemeClr val="accent4"/>
            </a:solidFill>
          </p:spPr>
          <p:txBody>
            <a:bodyPr wrap="square">
              <a:noAutofit/>
            </a:bodyPr>
            <a:lstStyle/>
            <a:p>
              <a:pPr marL="0" lvl="1">
                <a:lnSpc>
                  <a:spcPct val="115000"/>
                </a:lnSpc>
                <a:spcBef>
                  <a:spcPts val="100"/>
                </a:spcBef>
                <a:spcAft>
                  <a:spcPts val="100"/>
                </a:spcAft>
                <a:buClr>
                  <a:srgbClr val="051C4F"/>
                </a:buClr>
                <a:buSzPct val="130000"/>
              </a:pPr>
              <a:endParaRPr lang="en-US" sz="1200" dirty="0">
                <a:solidFill>
                  <a:schemeClr val="tx1">
                    <a:lumMod val="75000"/>
                    <a:lumOff val="25000"/>
                  </a:schemeClr>
                </a:solidFill>
                <a:cs typeface="Arial" panose="020B0604020202020204" pitchFamily="34" charset="0"/>
              </a:endParaRPr>
            </a:p>
          </p:txBody>
        </p:sp>
      </p:gr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0962" y="1716234"/>
            <a:ext cx="1234440" cy="123068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4631" y="1716234"/>
            <a:ext cx="1229422" cy="122942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9244" y="1716234"/>
            <a:ext cx="1234440" cy="1230687"/>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20103" y="1716234"/>
            <a:ext cx="1234440" cy="1230687"/>
          </a:xfrm>
          <a:prstGeom prst="rect">
            <a:avLst/>
          </a:prstGeom>
        </p:spPr>
      </p:pic>
    </p:spTree>
    <p:extLst>
      <p:ext uri="{BB962C8B-B14F-4D97-AF65-F5344CB8AC3E}">
        <p14:creationId xmlns:p14="http://schemas.microsoft.com/office/powerpoint/2010/main" val="2247624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7021C05-56D7-4CA0-9E87-581E7C16CA6B}"/>
              </a:ext>
            </a:extLst>
          </p:cNvPr>
          <p:cNvSpPr>
            <a:spLocks noGrp="1"/>
          </p:cNvSpPr>
          <p:nvPr>
            <p:ph type="title"/>
          </p:nvPr>
        </p:nvSpPr>
        <p:spPr/>
        <p:txBody>
          <a:bodyPr/>
          <a:lstStyle/>
          <a:p>
            <a:pPr defTabSz="452627">
              <a:spcBef>
                <a:spcPts val="800"/>
              </a:spcBef>
              <a:defRPr sz="2772"/>
            </a:pPr>
            <a:r>
              <a:rPr lang="en-US" sz="2800" b="1" dirty="0"/>
              <a:t>Documentation</a:t>
            </a:r>
            <a:br>
              <a:rPr lang="en-US" sz="2400" dirty="0"/>
            </a:br>
            <a:br>
              <a:rPr lang="en-US" sz="2400" dirty="0"/>
            </a:br>
            <a:r>
              <a:rPr lang="en-US" sz="2400" dirty="0">
                <a:latin typeface="+mn-lt"/>
              </a:rPr>
              <a:t>Objectively document what was discussed with whom along with an assessment of the resident’s or family members expressed understanding of the discussion </a:t>
            </a:r>
            <a:br>
              <a:rPr lang="en-US" sz="2400" dirty="0">
                <a:latin typeface="+mn-lt"/>
              </a:rPr>
            </a:br>
            <a:br>
              <a:rPr lang="en-US" sz="2400" dirty="0">
                <a:latin typeface="+mn-lt"/>
              </a:rPr>
            </a:br>
            <a:r>
              <a:rPr lang="en-US" sz="2400" dirty="0">
                <a:latin typeface="+mn-lt"/>
              </a:rPr>
              <a:t>Document the questions asked and the responses given. Include the amount of time spent with the resident or family in the documentation</a:t>
            </a:r>
            <a:br>
              <a:rPr lang="en-US" dirty="0">
                <a:latin typeface="+mn-lt"/>
              </a:rPr>
            </a:br>
            <a:endParaRPr lang="en-US" dirty="0">
              <a:latin typeface="+mn-lt"/>
            </a:endParaRPr>
          </a:p>
        </p:txBody>
      </p:sp>
      <p:sp>
        <p:nvSpPr>
          <p:cNvPr id="5" name="Footer Placeholder 4">
            <a:extLst>
              <a:ext uri="{FF2B5EF4-FFF2-40B4-BE49-F238E27FC236}">
                <a16:creationId xmlns:a16="http://schemas.microsoft.com/office/drawing/2014/main" id="{92FB7454-B2CC-4DAA-83D4-FD1C9C2FB88A}"/>
              </a:ext>
            </a:extLst>
          </p:cNvPr>
          <p:cNvSpPr>
            <a:spLocks noGrp="1"/>
          </p:cNvSpPr>
          <p:nvPr>
            <p:ph type="ftr" sz="quarter" idx="10"/>
          </p:nvPr>
        </p:nvSpPr>
        <p:spPr/>
        <p:txBody>
          <a:bodyPr/>
          <a:lstStyle/>
          <a:p>
            <a:r>
              <a:rPr lang="en-US" dirty="0"/>
              <a:t>© 2022 WTW. All rights reserved. Proprietary and Confidential. For WTW and WTW client use only. Not suitable for unintended purpose or use by unauthorized recipient.</a:t>
            </a:r>
          </a:p>
        </p:txBody>
      </p:sp>
      <p:sp>
        <p:nvSpPr>
          <p:cNvPr id="6" name="Slide Number Placeholder 5">
            <a:extLst>
              <a:ext uri="{FF2B5EF4-FFF2-40B4-BE49-F238E27FC236}">
                <a16:creationId xmlns:a16="http://schemas.microsoft.com/office/drawing/2014/main" id="{5E4B1E2E-AF0A-4491-B8B9-A6BF8400E1E5}"/>
              </a:ext>
            </a:extLst>
          </p:cNvPr>
          <p:cNvSpPr>
            <a:spLocks noGrp="1"/>
          </p:cNvSpPr>
          <p:nvPr>
            <p:ph type="sldNum" sz="quarter" idx="18"/>
          </p:nvPr>
        </p:nvSpPr>
        <p:spPr/>
        <p:txBody>
          <a:bodyPr/>
          <a:lstStyle/>
          <a:p>
            <a:fld id="{63DCA5C9-2E11-4C67-86EB-AE1DE127DC64}" type="slidenum">
              <a:rPr lang="en-US" smtClean="0"/>
              <a:pPr/>
              <a:t>29</a:t>
            </a:fld>
            <a:endParaRPr lang="en-US" dirty="0"/>
          </a:p>
        </p:txBody>
      </p:sp>
      <p:sp>
        <p:nvSpPr>
          <p:cNvPr id="8" name="TextBox 7">
            <a:extLst>
              <a:ext uri="{FF2B5EF4-FFF2-40B4-BE49-F238E27FC236}">
                <a16:creationId xmlns:a16="http://schemas.microsoft.com/office/drawing/2014/main" id="{C90ECB11-7609-4785-B3C0-47BED6319EC9}"/>
              </a:ext>
            </a:extLst>
          </p:cNvPr>
          <p:cNvSpPr txBox="1"/>
          <p:nvPr/>
        </p:nvSpPr>
        <p:spPr>
          <a:xfrm>
            <a:off x="6492239" y="2258293"/>
            <a:ext cx="4834460" cy="1754326"/>
          </a:xfrm>
          <a:prstGeom prst="rect">
            <a:avLst/>
          </a:prstGeom>
          <a:solidFill>
            <a:schemeClr val="tx2">
              <a:lumMod val="40000"/>
              <a:lumOff val="60000"/>
            </a:schemeClr>
          </a:solidFill>
        </p:spPr>
        <p:txBody>
          <a:bodyPr wrap="square">
            <a:spAutoFit/>
          </a:bodyPr>
          <a:lstStyle/>
          <a:p>
            <a:r>
              <a:rPr lang="en-US" dirty="0"/>
              <a:t>“I can understand your concerns regarding the future.  Let’s focus on getting you better right now. When we complete the review, I can provide you with more answers to your questions.  Then we can more fully discuss your financial questions.”</a:t>
            </a:r>
          </a:p>
        </p:txBody>
      </p:sp>
    </p:spTree>
    <p:extLst>
      <p:ext uri="{BB962C8B-B14F-4D97-AF65-F5344CB8AC3E}">
        <p14:creationId xmlns:p14="http://schemas.microsoft.com/office/powerpoint/2010/main" val="2448971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D2E520F-ACD7-4E9B-AE1D-88D1BAAEF3F0}"/>
              </a:ext>
            </a:extLst>
          </p:cNvPr>
          <p:cNvSpPr>
            <a:spLocks noGrp="1"/>
          </p:cNvSpPr>
          <p:nvPr>
            <p:ph type="title"/>
          </p:nvPr>
        </p:nvSpPr>
        <p:spPr/>
        <p:txBody>
          <a:bodyPr/>
          <a:lstStyle/>
          <a:p>
            <a:r>
              <a:rPr lang="en-US" dirty="0">
                <a:solidFill>
                  <a:schemeClr val="tx2"/>
                </a:solidFill>
              </a:rPr>
              <a:t>Objectives</a:t>
            </a:r>
            <a:br>
              <a:rPr lang="en-US" dirty="0">
                <a:solidFill>
                  <a:schemeClr val="tx2"/>
                </a:solidFill>
              </a:rPr>
            </a:br>
            <a:endParaRPr lang="en-US" dirty="0">
              <a:solidFill>
                <a:schemeClr val="tx2"/>
              </a:solidFill>
            </a:endParaRPr>
          </a:p>
        </p:txBody>
      </p:sp>
      <p:sp>
        <p:nvSpPr>
          <p:cNvPr id="4" name="Footer Placeholder 3">
            <a:extLst>
              <a:ext uri="{FF2B5EF4-FFF2-40B4-BE49-F238E27FC236}">
                <a16:creationId xmlns:a16="http://schemas.microsoft.com/office/drawing/2014/main" id="{8D2EAC35-8FA6-49F3-9904-992DD2C94088}"/>
              </a:ext>
            </a:extLst>
          </p:cNvPr>
          <p:cNvSpPr>
            <a:spLocks noGrp="1"/>
          </p:cNvSpPr>
          <p:nvPr>
            <p:ph type="ftr" sz="quarter" idx="10"/>
          </p:nvPr>
        </p:nvSpPr>
        <p:spPr/>
        <p:txBody>
          <a:bodyPr/>
          <a:lstStyle/>
          <a:p>
            <a:r>
              <a:rPr lang="en-US" dirty="0"/>
              <a:t>© 2022 WTW. All rights reserved. </a:t>
            </a:r>
          </a:p>
        </p:txBody>
      </p:sp>
      <p:sp>
        <p:nvSpPr>
          <p:cNvPr id="9" name="Rectangle 4">
            <a:extLst>
              <a:ext uri="{FF2B5EF4-FFF2-40B4-BE49-F238E27FC236}">
                <a16:creationId xmlns:a16="http://schemas.microsoft.com/office/drawing/2014/main" id="{F3A24714-943A-47BA-B464-E560D8890556}"/>
              </a:ext>
            </a:extLst>
          </p:cNvPr>
          <p:cNvSpPr txBox="1"/>
          <p:nvPr/>
        </p:nvSpPr>
        <p:spPr>
          <a:xfrm>
            <a:off x="1000126" y="1302388"/>
            <a:ext cx="6312610"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b="1" i="1">
                <a:solidFill>
                  <a:srgbClr val="FF0000"/>
                </a:solidFill>
              </a:defRPr>
            </a:lvl1pPr>
          </a:lstStyle>
          <a:p>
            <a:r>
              <a:rPr i="0" dirty="0">
                <a:solidFill>
                  <a:schemeClr val="tx1"/>
                </a:solidFill>
              </a:rPr>
              <a:t>At the conclusion of this session, the participant will:</a:t>
            </a:r>
          </a:p>
        </p:txBody>
      </p:sp>
      <p:sp>
        <p:nvSpPr>
          <p:cNvPr id="10" name="Content Placeholder 13">
            <a:extLst>
              <a:ext uri="{FF2B5EF4-FFF2-40B4-BE49-F238E27FC236}">
                <a16:creationId xmlns:a16="http://schemas.microsoft.com/office/drawing/2014/main" id="{22D6B831-A0A8-4AEC-BBF2-5A5B06A396BC}"/>
              </a:ext>
            </a:extLst>
          </p:cNvPr>
          <p:cNvSpPr txBox="1">
            <a:spLocks noGrp="1"/>
          </p:cNvSpPr>
          <p:nvPr>
            <p:ph type="body" sz="quarter" idx="17"/>
          </p:nvPr>
        </p:nvSpPr>
        <p:spPr>
          <a:xfrm>
            <a:off x="1042988" y="1867438"/>
            <a:ext cx="10089356" cy="3436938"/>
          </a:xfrm>
          <a:prstGeom prst="rect">
            <a:avLst/>
          </a:prstGeom>
        </p:spPr>
        <p:txBody>
          <a:bodyPr/>
          <a:lstStyle/>
          <a:p>
            <a:pPr marL="0" marR="0" indent="0">
              <a:buNone/>
            </a:pPr>
            <a:r>
              <a:rPr lang="en-US" sz="1800" dirty="0">
                <a:latin typeface="Arial" panose="020B0604020202020204" pitchFamily="34" charset="0"/>
                <a:ea typeface="Calibri" panose="020F0502020204030204" pitchFamily="34" charset="0"/>
                <a:cs typeface="Arial" panose="020B0604020202020204" pitchFamily="34" charset="0"/>
              </a:rPr>
              <a:t>Describe the purpose of a communication resolution program</a:t>
            </a:r>
          </a:p>
          <a:p>
            <a:pPr marL="0" marR="0" indent="0">
              <a:buNone/>
            </a:pPr>
            <a:r>
              <a:rPr lang="en-US" sz="1800" dirty="0"/>
              <a:t>Identify the importance of disclosure communication and transparency with Residents </a:t>
            </a:r>
            <a:br>
              <a:rPr lang="en-US" sz="1800" dirty="0"/>
            </a:br>
            <a:r>
              <a:rPr lang="en-US" sz="1800" dirty="0"/>
              <a:t>and family.</a:t>
            </a:r>
            <a:endParaRPr sz="1800" dirty="0"/>
          </a:p>
          <a:p>
            <a:pPr marL="0" marR="0" indent="0">
              <a:buNone/>
            </a:pPr>
            <a:r>
              <a:rPr lang="en-US" sz="1800" dirty="0">
                <a:effectLst/>
                <a:latin typeface="Arial" panose="020B0604020202020204" pitchFamily="34" charset="0"/>
                <a:ea typeface="Times New Roman" panose="02020603050405020304" pitchFamily="18" charset="0"/>
                <a:cs typeface="Arial" panose="020B0604020202020204" pitchFamily="34" charset="0"/>
              </a:rPr>
              <a:t>Outline the elements of a best practice disclosure conversation and the necessary documentation in the medical record that follows the discussion. </a:t>
            </a:r>
            <a:endParaRPr lang="en-US"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70BDE15A-E439-DCD7-24ED-CBAD02DF0665}"/>
              </a:ext>
            </a:extLst>
          </p:cNvPr>
          <p:cNvSpPr txBox="1"/>
          <p:nvPr/>
        </p:nvSpPr>
        <p:spPr>
          <a:xfrm>
            <a:off x="1009651" y="1982852"/>
            <a:ext cx="390525" cy="485775"/>
          </a:xfrm>
          <a:prstGeom prst="rect">
            <a:avLst/>
          </a:prstGeom>
          <a:noFill/>
        </p:spPr>
        <p:txBody>
          <a:bodyPr wrap="square" lIns="0" tIns="91440" rIns="0" bIns="0" rtlCol="0">
            <a:normAutofit fontScale="92500" lnSpcReduction="20000"/>
          </a:bodyPr>
          <a:lstStyle/>
          <a:p>
            <a:pPr marL="0" indent="-3657600" algn="l">
              <a:spcAft>
                <a:spcPts val="600"/>
              </a:spcAft>
            </a:pPr>
            <a:r>
              <a:rPr lang="en-US" sz="3200" b="0" i="0" dirty="0">
                <a:solidFill>
                  <a:schemeClr val="tx2"/>
                </a:solidFill>
                <a:latin typeface="+mn-lt"/>
                <a:ea typeface="Roboto" panose="02000000000000000000" pitchFamily="2" charset="0"/>
                <a:cs typeface="Times New Roman" panose="02020603050405020304" pitchFamily="18" charset="0"/>
              </a:rPr>
              <a:t>1.</a:t>
            </a:r>
          </a:p>
        </p:txBody>
      </p:sp>
      <p:sp>
        <p:nvSpPr>
          <p:cNvPr id="5" name="TextBox 4">
            <a:extLst>
              <a:ext uri="{FF2B5EF4-FFF2-40B4-BE49-F238E27FC236}">
                <a16:creationId xmlns:a16="http://schemas.microsoft.com/office/drawing/2014/main" id="{59A4F56C-3710-C96A-33B9-F810D4793831}"/>
              </a:ext>
            </a:extLst>
          </p:cNvPr>
          <p:cNvSpPr txBox="1"/>
          <p:nvPr/>
        </p:nvSpPr>
        <p:spPr>
          <a:xfrm>
            <a:off x="1042988" y="2546929"/>
            <a:ext cx="390525" cy="506692"/>
          </a:xfrm>
          <a:prstGeom prst="rect">
            <a:avLst/>
          </a:prstGeom>
          <a:noFill/>
        </p:spPr>
        <p:txBody>
          <a:bodyPr wrap="square" lIns="0" tIns="91440" rIns="0" bIns="0" rtlCol="0">
            <a:normAutofit fontScale="92500" lnSpcReduction="10000"/>
          </a:bodyPr>
          <a:lstStyle/>
          <a:p>
            <a:pPr marL="0" indent="-3657600" algn="l">
              <a:spcAft>
                <a:spcPts val="600"/>
              </a:spcAft>
            </a:pPr>
            <a:r>
              <a:rPr lang="en-US" sz="3200" b="0" i="0" dirty="0">
                <a:solidFill>
                  <a:schemeClr val="tx2"/>
                </a:solidFill>
                <a:latin typeface="+mn-lt"/>
                <a:ea typeface="Roboto" panose="02000000000000000000" pitchFamily="2" charset="0"/>
                <a:cs typeface="Times New Roman" panose="02020603050405020304" pitchFamily="18" charset="0"/>
              </a:rPr>
              <a:t>2.</a:t>
            </a:r>
          </a:p>
        </p:txBody>
      </p:sp>
      <p:sp>
        <p:nvSpPr>
          <p:cNvPr id="6" name="TextBox 5">
            <a:extLst>
              <a:ext uri="{FF2B5EF4-FFF2-40B4-BE49-F238E27FC236}">
                <a16:creationId xmlns:a16="http://schemas.microsoft.com/office/drawing/2014/main" id="{60284121-D03F-389E-5ED0-77C244251CF5}"/>
              </a:ext>
            </a:extLst>
          </p:cNvPr>
          <p:cNvSpPr txBox="1"/>
          <p:nvPr/>
        </p:nvSpPr>
        <p:spPr>
          <a:xfrm>
            <a:off x="1000126" y="3361651"/>
            <a:ext cx="390525" cy="639834"/>
          </a:xfrm>
          <a:prstGeom prst="rect">
            <a:avLst/>
          </a:prstGeom>
          <a:noFill/>
        </p:spPr>
        <p:txBody>
          <a:bodyPr wrap="square" lIns="0" tIns="91440" rIns="0" bIns="0" rtlCol="0">
            <a:normAutofit/>
          </a:bodyPr>
          <a:lstStyle/>
          <a:p>
            <a:pPr marL="0" indent="-3657600" algn="l">
              <a:spcAft>
                <a:spcPts val="600"/>
              </a:spcAft>
            </a:pPr>
            <a:r>
              <a:rPr lang="en-US" sz="3200" b="0" i="0" dirty="0">
                <a:solidFill>
                  <a:schemeClr val="tx2"/>
                </a:solidFill>
                <a:latin typeface="+mn-lt"/>
                <a:ea typeface="Roboto" panose="02000000000000000000" pitchFamily="2" charset="0"/>
                <a:cs typeface="Times New Roman" panose="02020603050405020304" pitchFamily="18" charset="0"/>
              </a:rPr>
              <a:t>3.</a:t>
            </a:r>
          </a:p>
        </p:txBody>
      </p:sp>
      <p:pic>
        <p:nvPicPr>
          <p:cNvPr id="12" name="Picture 11">
            <a:extLst>
              <a:ext uri="{FF2B5EF4-FFF2-40B4-BE49-F238E27FC236}">
                <a16:creationId xmlns:a16="http://schemas.microsoft.com/office/drawing/2014/main" id="{2CB5C64B-E8CC-392F-296B-67F5EF2E5CEF}"/>
              </a:ext>
            </a:extLst>
          </p:cNvPr>
          <p:cNvPicPr>
            <a:picLocks noChangeAspect="1"/>
          </p:cNvPicPr>
          <p:nvPr/>
        </p:nvPicPr>
        <p:blipFill>
          <a:blip r:embed="rId2"/>
          <a:stretch>
            <a:fillRect/>
          </a:stretch>
        </p:blipFill>
        <p:spPr>
          <a:xfrm>
            <a:off x="9191625" y="6358359"/>
            <a:ext cx="1098292" cy="354449"/>
          </a:xfrm>
          <a:prstGeom prst="rect">
            <a:avLst/>
          </a:prstGeom>
        </p:spPr>
      </p:pic>
    </p:spTree>
    <p:extLst>
      <p:ext uri="{BB962C8B-B14F-4D97-AF65-F5344CB8AC3E}">
        <p14:creationId xmlns:p14="http://schemas.microsoft.com/office/powerpoint/2010/main" val="574929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6B5EEB-4274-E42A-D95D-311AAD758776}"/>
              </a:ext>
            </a:extLst>
          </p:cNvPr>
          <p:cNvSpPr>
            <a:spLocks noGrp="1"/>
          </p:cNvSpPr>
          <p:nvPr>
            <p:ph type="title"/>
          </p:nvPr>
        </p:nvSpPr>
        <p:spPr/>
        <p:txBody>
          <a:bodyPr/>
          <a:lstStyle/>
          <a:p>
            <a:r>
              <a:rPr lang="en-US" dirty="0">
                <a:solidFill>
                  <a:schemeClr val="tx2"/>
                </a:solidFill>
              </a:rPr>
              <a:t>In summary….</a:t>
            </a:r>
          </a:p>
        </p:txBody>
      </p:sp>
      <p:sp>
        <p:nvSpPr>
          <p:cNvPr id="4" name="Content Placeholder 3">
            <a:extLst>
              <a:ext uri="{FF2B5EF4-FFF2-40B4-BE49-F238E27FC236}">
                <a16:creationId xmlns:a16="http://schemas.microsoft.com/office/drawing/2014/main" id="{2DB6BC4C-BC8B-C6CC-B0B0-7173F9547563}"/>
              </a:ext>
            </a:extLst>
          </p:cNvPr>
          <p:cNvSpPr>
            <a:spLocks noGrp="1"/>
          </p:cNvSpPr>
          <p:nvPr>
            <p:ph sz="quarter" idx="19"/>
          </p:nvPr>
        </p:nvSpPr>
        <p:spPr>
          <a:xfrm>
            <a:off x="457199" y="1488558"/>
            <a:ext cx="10175360" cy="4337250"/>
          </a:xfrm>
        </p:spPr>
        <p:txBody>
          <a:bodyPr/>
          <a:lstStyle/>
          <a:p>
            <a:pPr marL="342900" indent="-342900">
              <a:spcBef>
                <a:spcPts val="500"/>
              </a:spcBef>
              <a:buFont typeface="Arial" panose="020B0604020202020204" pitchFamily="34" charset="0"/>
              <a:buChar char="•"/>
              <a:defRPr sz="2400"/>
            </a:pPr>
            <a:r>
              <a:rPr lang="en-US" sz="1800" dirty="0"/>
              <a:t>All unexpected outcomes warrant a discussion</a:t>
            </a:r>
          </a:p>
          <a:p>
            <a:pPr marL="342900" indent="-342900">
              <a:spcBef>
                <a:spcPts val="500"/>
              </a:spcBef>
              <a:buFont typeface="Arial" panose="020B0604020202020204" pitchFamily="34" charset="0"/>
              <a:buChar char="•"/>
              <a:defRPr sz="2400"/>
            </a:pPr>
            <a:r>
              <a:rPr lang="en-US" sz="1800" dirty="0"/>
              <a:t>Expressions of genuine empathy are helpful </a:t>
            </a:r>
          </a:p>
          <a:p>
            <a:pPr marL="342900" indent="-342900">
              <a:spcBef>
                <a:spcPts val="500"/>
              </a:spcBef>
              <a:buFont typeface="Arial" panose="020B0604020202020204" pitchFamily="34" charset="0"/>
              <a:buChar char="•"/>
              <a:defRPr sz="2400"/>
            </a:pPr>
            <a:r>
              <a:rPr lang="en-US" sz="1800" dirty="0"/>
              <a:t>Honesty is always appropriate</a:t>
            </a:r>
          </a:p>
          <a:p>
            <a:pPr marL="342900" indent="-342900">
              <a:spcBef>
                <a:spcPts val="500"/>
              </a:spcBef>
              <a:buFont typeface="Arial" panose="020B0604020202020204" pitchFamily="34" charset="0"/>
              <a:buChar char="•"/>
              <a:defRPr sz="2400"/>
            </a:pPr>
            <a:r>
              <a:rPr lang="en-US" sz="1800" dirty="0"/>
              <a:t>Apologies may be warranted</a:t>
            </a:r>
          </a:p>
          <a:p>
            <a:pPr marL="342900" indent="-342900">
              <a:spcBef>
                <a:spcPts val="500"/>
              </a:spcBef>
              <a:buFont typeface="Arial" panose="020B0604020202020204" pitchFamily="34" charset="0"/>
              <a:buChar char="•"/>
              <a:defRPr sz="2400"/>
            </a:pPr>
            <a:r>
              <a:rPr lang="en-US" sz="1800" dirty="0"/>
              <a:t>Focus on future care of resident</a:t>
            </a:r>
          </a:p>
          <a:p>
            <a:pPr marL="342900" indent="-342900">
              <a:spcBef>
                <a:spcPts val="500"/>
              </a:spcBef>
              <a:buFont typeface="Arial" panose="020B0604020202020204" pitchFamily="34" charset="0"/>
              <a:buChar char="•"/>
              <a:defRPr sz="2400"/>
            </a:pPr>
            <a:r>
              <a:rPr lang="en-US" sz="1800" dirty="0"/>
              <a:t>Involve your insurer as soon as practical</a:t>
            </a:r>
          </a:p>
          <a:p>
            <a:pPr marL="342900" indent="-342900">
              <a:spcBef>
                <a:spcPts val="500"/>
              </a:spcBef>
              <a:buFont typeface="Arial" panose="020B0604020202020204" pitchFamily="34" charset="0"/>
              <a:buChar char="•"/>
              <a:defRPr sz="2400"/>
            </a:pPr>
            <a:r>
              <a:rPr lang="en-US" sz="1800" dirty="0"/>
              <a:t>Express willingness to investigate and be fair, but do not take ownership of injuries until an investigation is complete and you have worked with your insurer</a:t>
            </a:r>
          </a:p>
          <a:p>
            <a:endParaRPr lang="en-US" dirty="0"/>
          </a:p>
        </p:txBody>
      </p:sp>
      <p:sp>
        <p:nvSpPr>
          <p:cNvPr id="5" name="Footer Placeholder 4">
            <a:extLst>
              <a:ext uri="{FF2B5EF4-FFF2-40B4-BE49-F238E27FC236}">
                <a16:creationId xmlns:a16="http://schemas.microsoft.com/office/drawing/2014/main" id="{54A6F216-A83A-885F-1000-4E3BFBD0AC83}"/>
              </a:ext>
            </a:extLst>
          </p:cNvPr>
          <p:cNvSpPr>
            <a:spLocks noGrp="1"/>
          </p:cNvSpPr>
          <p:nvPr>
            <p:ph type="ftr" sz="quarter" idx="10"/>
          </p:nvPr>
        </p:nvSpPr>
        <p:spPr/>
        <p:txBody>
          <a:bodyPr/>
          <a:lstStyle/>
          <a:p>
            <a:pPr marL="0" marR="0" lvl="0"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a:ea typeface="Roboto" panose="02000000000000000000" pitchFamily="2" charset="0"/>
              </a:rPr>
              <a:t>© 2022 WTW. All rights reserved. Proprietary and Confidential. For WTW and WTW client use only. Not suitable for unintended purpose or use by unauthorized recipient.</a:t>
            </a:r>
          </a:p>
        </p:txBody>
      </p:sp>
      <p:sp>
        <p:nvSpPr>
          <p:cNvPr id="6" name="Slide Number Placeholder 5">
            <a:extLst>
              <a:ext uri="{FF2B5EF4-FFF2-40B4-BE49-F238E27FC236}">
                <a16:creationId xmlns:a16="http://schemas.microsoft.com/office/drawing/2014/main" id="{C82C6290-AC2B-6A92-A94A-5C49250419DE}"/>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900" b="0" i="0" u="none" strike="noStrike" kern="1200" cap="none" spc="0" normalizeH="0" baseline="0" noProof="0" dirty="0">
              <a:ln>
                <a:noFill/>
              </a:ln>
              <a:solidFill>
                <a:srgbClr val="000000"/>
              </a:solidFill>
              <a:effectLst/>
              <a:uLnTx/>
              <a:uFillTx/>
              <a:latin typeface="Arial" panose="020B0604020202020204"/>
              <a:ea typeface="Verdana" panose="020B0604030504040204" pitchFamily="34" charset="0"/>
            </a:endParaRPr>
          </a:p>
        </p:txBody>
      </p:sp>
      <p:pic>
        <p:nvPicPr>
          <p:cNvPr id="8" name="Picture 7">
            <a:extLst>
              <a:ext uri="{FF2B5EF4-FFF2-40B4-BE49-F238E27FC236}">
                <a16:creationId xmlns:a16="http://schemas.microsoft.com/office/drawing/2014/main" id="{18D4616D-5DB0-7781-BD34-21C31F142AA1}"/>
              </a:ext>
            </a:extLst>
          </p:cNvPr>
          <p:cNvPicPr>
            <a:picLocks noChangeAspect="1"/>
          </p:cNvPicPr>
          <p:nvPr/>
        </p:nvPicPr>
        <p:blipFill>
          <a:blip r:embed="rId3"/>
          <a:stretch>
            <a:fillRect/>
          </a:stretch>
        </p:blipFill>
        <p:spPr>
          <a:xfrm>
            <a:off x="9191625" y="6358359"/>
            <a:ext cx="1098292" cy="354449"/>
          </a:xfrm>
          <a:prstGeom prst="rect">
            <a:avLst/>
          </a:prstGeom>
        </p:spPr>
      </p:pic>
    </p:spTree>
    <p:extLst>
      <p:ext uri="{BB962C8B-B14F-4D97-AF65-F5344CB8AC3E}">
        <p14:creationId xmlns:p14="http://schemas.microsoft.com/office/powerpoint/2010/main" val="10782516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5D937-9A45-4C94-95BA-578C1C892FC2}"/>
              </a:ext>
            </a:extLst>
          </p:cNvPr>
          <p:cNvSpPr>
            <a:spLocks noGrp="1"/>
          </p:cNvSpPr>
          <p:nvPr>
            <p:ph type="title"/>
          </p:nvPr>
        </p:nvSpPr>
        <p:spPr/>
        <p:txBody>
          <a:bodyPr/>
          <a:lstStyle/>
          <a:p>
            <a:r>
              <a:rPr lang="en-US" sz="2800" b="0" i="1" dirty="0">
                <a:solidFill>
                  <a:srgbClr val="414042"/>
                </a:solidFill>
                <a:effectLst/>
                <a:latin typeface="franklin-gothic-urw"/>
              </a:rPr>
              <a:t> </a:t>
            </a:r>
            <a:br>
              <a:rPr lang="en-US" sz="2800" b="0" i="1" dirty="0">
                <a:solidFill>
                  <a:srgbClr val="414042"/>
                </a:solidFill>
                <a:effectLst/>
                <a:latin typeface="franklin-gothic-urw"/>
              </a:rPr>
            </a:br>
            <a:br>
              <a:rPr lang="en-US" sz="2400" b="0" i="1" dirty="0">
                <a:solidFill>
                  <a:srgbClr val="414042"/>
                </a:solidFill>
                <a:effectLst/>
                <a:latin typeface="+mn-lt"/>
              </a:rPr>
            </a:br>
            <a:r>
              <a:rPr lang="en-US" sz="2400" b="0" i="1" dirty="0">
                <a:solidFill>
                  <a:srgbClr val="414042"/>
                </a:solidFill>
                <a:effectLst/>
                <a:latin typeface="+mn-lt"/>
                <a:cs typeface="Arial" panose="020B0604020202020204" pitchFamily="34" charset="0"/>
              </a:rPr>
              <a:t>Items that should not be disclosed or documented in the clinical record include names of individuals or disciplinary actions taken, results of critical events or peer reviews, and consultations with attorneys or insurers.</a:t>
            </a:r>
            <a:endParaRPr lang="en-US" sz="2800" dirty="0">
              <a:latin typeface="+mn-lt"/>
              <a:cs typeface="Arial" panose="020B0604020202020204" pitchFamily="34" charset="0"/>
            </a:endParaRPr>
          </a:p>
        </p:txBody>
      </p:sp>
      <p:pic>
        <p:nvPicPr>
          <p:cNvPr id="8" name="Picture Placeholder 7" descr="Arrows showing direction">
            <a:extLst>
              <a:ext uri="{FF2B5EF4-FFF2-40B4-BE49-F238E27FC236}">
                <a16:creationId xmlns:a16="http://schemas.microsoft.com/office/drawing/2014/main" id="{F432CD9B-92B7-4CB4-853B-8930108B5FAC}"/>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7791" r="17791"/>
          <a:stretch>
            <a:fillRect/>
          </a:stretch>
        </p:blipFill>
        <p:spPr/>
      </p:pic>
      <p:sp>
        <p:nvSpPr>
          <p:cNvPr id="4" name="Footer Placeholder 3">
            <a:extLst>
              <a:ext uri="{FF2B5EF4-FFF2-40B4-BE49-F238E27FC236}">
                <a16:creationId xmlns:a16="http://schemas.microsoft.com/office/drawing/2014/main" id="{B465F3BA-3881-48B9-83A1-E9B2CD208CA3}"/>
              </a:ext>
            </a:extLst>
          </p:cNvPr>
          <p:cNvSpPr>
            <a:spLocks noGrp="1"/>
          </p:cNvSpPr>
          <p:nvPr>
            <p:ph type="ftr" sz="quarter" idx="10"/>
          </p:nvPr>
        </p:nvSpPr>
        <p:spPr/>
        <p:txBody>
          <a:bodyPr/>
          <a:lstStyle/>
          <a:p>
            <a:r>
              <a:rPr lang="en-US" dirty="0"/>
              <a:t>© 2022 WTW. All rights reserved. Proprietary and Confidential. For WTW and WTW client use only. Not suitable for unintended purpose or use by unauthorized recipient.</a:t>
            </a:r>
          </a:p>
        </p:txBody>
      </p:sp>
      <p:sp>
        <p:nvSpPr>
          <p:cNvPr id="5" name="Slide Number Placeholder 4">
            <a:extLst>
              <a:ext uri="{FF2B5EF4-FFF2-40B4-BE49-F238E27FC236}">
                <a16:creationId xmlns:a16="http://schemas.microsoft.com/office/drawing/2014/main" id="{61D04999-CAF2-432D-8A3E-49D83BA5E8BE}"/>
              </a:ext>
            </a:extLst>
          </p:cNvPr>
          <p:cNvSpPr>
            <a:spLocks noGrp="1"/>
          </p:cNvSpPr>
          <p:nvPr>
            <p:ph type="sldNum" sz="quarter" idx="18"/>
          </p:nvPr>
        </p:nvSpPr>
        <p:spPr/>
        <p:txBody>
          <a:bodyPr/>
          <a:lstStyle/>
          <a:p>
            <a:fld id="{63DCA5C9-2E11-4C67-86EB-AE1DE127DC64}" type="slidenum">
              <a:rPr lang="en-US" smtClean="0"/>
              <a:pPr/>
              <a:t>31</a:t>
            </a:fld>
            <a:endParaRPr lang="en-US" dirty="0"/>
          </a:p>
        </p:txBody>
      </p:sp>
      <p:sp>
        <p:nvSpPr>
          <p:cNvPr id="6" name="TextBox 5">
            <a:extLst>
              <a:ext uri="{FF2B5EF4-FFF2-40B4-BE49-F238E27FC236}">
                <a16:creationId xmlns:a16="http://schemas.microsoft.com/office/drawing/2014/main" id="{00B6BC80-FC8D-4C35-A44C-4912B98262D9}"/>
              </a:ext>
            </a:extLst>
          </p:cNvPr>
          <p:cNvSpPr txBox="1"/>
          <p:nvPr/>
        </p:nvSpPr>
        <p:spPr>
          <a:xfrm>
            <a:off x="1208467" y="4584504"/>
            <a:ext cx="4029904" cy="573578"/>
          </a:xfrm>
          <a:prstGeom prst="rect">
            <a:avLst/>
          </a:prstGeom>
          <a:noFill/>
        </p:spPr>
        <p:txBody>
          <a:bodyPr wrap="square" lIns="0" tIns="91440" rIns="0" bIns="0" rtlCol="0">
            <a:normAutofit/>
          </a:bodyPr>
          <a:lstStyle/>
          <a:p>
            <a:pPr marL="0" indent="-3657600" algn="ctr">
              <a:spcAft>
                <a:spcPts val="600"/>
              </a:spcAft>
            </a:pPr>
            <a:r>
              <a:rPr lang="en-US" sz="1600" b="0" i="0" dirty="0">
                <a:solidFill>
                  <a:schemeClr val="tx2"/>
                </a:solidFill>
                <a:latin typeface="+mn-lt"/>
                <a:ea typeface="Roboto" panose="02000000000000000000" pitchFamily="2" charset="0"/>
                <a:cs typeface="Times New Roman" panose="02020603050405020304" pitchFamily="18" charset="0"/>
                <a:hlinkClick r:id="rId3"/>
              </a:rPr>
              <a:t>AMA Journal of Ethics</a:t>
            </a:r>
            <a:endParaRPr lang="en-US" sz="1600" b="0" i="0" dirty="0">
              <a:solidFill>
                <a:schemeClr val="tx2"/>
              </a:solidFill>
              <a:latin typeface="+mn-lt"/>
              <a:ea typeface="Roboto" panose="02000000000000000000" pitchFamily="2" charset="0"/>
              <a:cs typeface="Times New Roman" panose="02020603050405020304" pitchFamily="18" charset="0"/>
            </a:endParaRPr>
          </a:p>
          <a:p>
            <a:pPr marL="0" indent="-3657600" algn="l">
              <a:spcAft>
                <a:spcPts val="600"/>
              </a:spcAft>
            </a:pPr>
            <a:endParaRPr lang="en-US" sz="1600" b="0" i="0" dirty="0">
              <a:solidFill>
                <a:schemeClr val="tx2"/>
              </a:solidFill>
              <a:latin typeface="+mn-lt"/>
              <a:ea typeface="Roboto" panose="02000000000000000000" pitchFamily="2" charset="0"/>
              <a:cs typeface="Times New Roman" panose="02020603050405020304" pitchFamily="18" charset="0"/>
            </a:endParaRPr>
          </a:p>
        </p:txBody>
      </p:sp>
      <p:pic>
        <p:nvPicPr>
          <p:cNvPr id="7" name="Picture 6">
            <a:extLst>
              <a:ext uri="{FF2B5EF4-FFF2-40B4-BE49-F238E27FC236}">
                <a16:creationId xmlns:a16="http://schemas.microsoft.com/office/drawing/2014/main" id="{1B466B7C-E4B8-679C-1A2B-5343BF68B010}"/>
              </a:ext>
            </a:extLst>
          </p:cNvPr>
          <p:cNvPicPr>
            <a:picLocks noChangeAspect="1"/>
          </p:cNvPicPr>
          <p:nvPr/>
        </p:nvPicPr>
        <p:blipFill>
          <a:blip r:embed="rId4"/>
          <a:stretch>
            <a:fillRect/>
          </a:stretch>
        </p:blipFill>
        <p:spPr>
          <a:xfrm>
            <a:off x="9191625" y="6358359"/>
            <a:ext cx="1098292" cy="354449"/>
          </a:xfrm>
          <a:prstGeom prst="rect">
            <a:avLst/>
          </a:prstGeom>
        </p:spPr>
      </p:pic>
    </p:spTree>
    <p:extLst>
      <p:ext uri="{BB962C8B-B14F-4D97-AF65-F5344CB8AC3E}">
        <p14:creationId xmlns:p14="http://schemas.microsoft.com/office/powerpoint/2010/main" val="20793859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6B5EEB-4274-E42A-D95D-311AAD758776}"/>
              </a:ext>
            </a:extLst>
          </p:cNvPr>
          <p:cNvSpPr>
            <a:spLocks noGrp="1"/>
          </p:cNvSpPr>
          <p:nvPr>
            <p:ph type="title"/>
          </p:nvPr>
        </p:nvSpPr>
        <p:spPr/>
        <p:txBody>
          <a:bodyPr/>
          <a:lstStyle/>
          <a:p>
            <a:r>
              <a:rPr lang="en-US" dirty="0">
                <a:solidFill>
                  <a:schemeClr val="tx2"/>
                </a:solidFill>
              </a:rPr>
              <a:t>Risk Management’s Role</a:t>
            </a:r>
          </a:p>
        </p:txBody>
      </p:sp>
      <p:sp>
        <p:nvSpPr>
          <p:cNvPr id="4" name="Content Placeholder 3">
            <a:extLst>
              <a:ext uri="{FF2B5EF4-FFF2-40B4-BE49-F238E27FC236}">
                <a16:creationId xmlns:a16="http://schemas.microsoft.com/office/drawing/2014/main" id="{2DB6BC4C-BC8B-C6CC-B0B0-7173F9547563}"/>
              </a:ext>
            </a:extLst>
          </p:cNvPr>
          <p:cNvSpPr>
            <a:spLocks noGrp="1"/>
          </p:cNvSpPr>
          <p:nvPr>
            <p:ph sz="quarter" idx="19"/>
          </p:nvPr>
        </p:nvSpPr>
        <p:spPr>
          <a:xfrm>
            <a:off x="457198" y="1488558"/>
            <a:ext cx="10601327" cy="4337250"/>
          </a:xfrm>
        </p:spPr>
        <p:txBody>
          <a:bodyPr/>
          <a:lstStyle/>
          <a:p>
            <a:r>
              <a:rPr lang="en-US" sz="2400" b="1" dirty="0"/>
              <a:t>For the Caregiver/Provider:</a:t>
            </a:r>
          </a:p>
          <a:p>
            <a:pPr marL="342900" indent="-342900">
              <a:buFont typeface="Arial" panose="020B0604020202020204" pitchFamily="34" charset="0"/>
              <a:buChar char="•"/>
            </a:pPr>
            <a:r>
              <a:rPr lang="en-US" sz="1800" dirty="0"/>
              <a:t>Consultative</a:t>
            </a:r>
          </a:p>
          <a:p>
            <a:pPr marL="342900" indent="-342900">
              <a:buFont typeface="Arial" panose="020B0604020202020204" pitchFamily="34" charset="0"/>
              <a:buChar char="•"/>
            </a:pPr>
            <a:r>
              <a:rPr lang="en-US" sz="1800" dirty="0"/>
              <a:t>Preparatory</a:t>
            </a:r>
          </a:p>
          <a:p>
            <a:pPr marL="342900" indent="-342900">
              <a:buFont typeface="Arial" panose="020B0604020202020204" pitchFamily="34" charset="0"/>
              <a:buChar char="•"/>
            </a:pPr>
            <a:r>
              <a:rPr lang="en-US" sz="1800" dirty="0"/>
              <a:t>Supportive </a:t>
            </a:r>
          </a:p>
          <a:p>
            <a:endParaRPr lang="en-US" sz="1800" b="1" dirty="0"/>
          </a:p>
          <a:p>
            <a:r>
              <a:rPr lang="en-US" sz="2400" b="1" dirty="0"/>
              <a:t>For the organization:</a:t>
            </a:r>
          </a:p>
          <a:p>
            <a:pPr marL="342900" indent="-342900">
              <a:buFont typeface="Arial" panose="020B0604020202020204" pitchFamily="34" charset="0"/>
              <a:buChar char="•"/>
            </a:pPr>
            <a:r>
              <a:rPr lang="en-US" sz="1800" dirty="0"/>
              <a:t>Post event debrief</a:t>
            </a:r>
          </a:p>
          <a:p>
            <a:pPr marL="342900" indent="-342900">
              <a:buFont typeface="Arial" panose="020B0604020202020204" pitchFamily="34" charset="0"/>
              <a:buChar char="•"/>
            </a:pPr>
            <a:r>
              <a:rPr lang="en-US" sz="1800" dirty="0"/>
              <a:t>Audit of process</a:t>
            </a:r>
          </a:p>
          <a:p>
            <a:endParaRPr lang="en-US" sz="2000" dirty="0"/>
          </a:p>
          <a:p>
            <a:r>
              <a:rPr lang="en-US" sz="2400" b="1" dirty="0"/>
              <a:t>For the resident/family:</a:t>
            </a:r>
          </a:p>
          <a:p>
            <a:pPr marL="342900" indent="-342900">
              <a:buFont typeface="Arial" panose="020B0604020202020204" pitchFamily="34" charset="0"/>
              <a:buChar char="•"/>
            </a:pPr>
            <a:r>
              <a:rPr lang="en-US" sz="1800" dirty="0"/>
              <a:t>Key contact post disclosure</a:t>
            </a:r>
          </a:p>
          <a:p>
            <a:pPr marL="342900" indent="-342900">
              <a:buFont typeface="Arial" panose="020B0604020202020204" pitchFamily="34" charset="0"/>
              <a:buChar char="•"/>
            </a:pPr>
            <a:r>
              <a:rPr lang="en-US" sz="1800" dirty="0"/>
              <a:t>Risk Manager to follow-up with resident/representative post RCA</a:t>
            </a:r>
          </a:p>
          <a:p>
            <a:pPr marL="285750" indent="-285750">
              <a:buFont typeface="Arial" panose="020B0604020202020204" pitchFamily="34" charset="0"/>
              <a:buChar char="•"/>
            </a:pPr>
            <a:endParaRPr lang="en-US" sz="2000" dirty="0"/>
          </a:p>
          <a:p>
            <a:endParaRPr lang="en-US" dirty="0"/>
          </a:p>
        </p:txBody>
      </p:sp>
      <p:sp>
        <p:nvSpPr>
          <p:cNvPr id="5" name="Footer Placeholder 4">
            <a:extLst>
              <a:ext uri="{FF2B5EF4-FFF2-40B4-BE49-F238E27FC236}">
                <a16:creationId xmlns:a16="http://schemas.microsoft.com/office/drawing/2014/main" id="{54A6F216-A83A-885F-1000-4E3BFBD0AC83}"/>
              </a:ext>
            </a:extLst>
          </p:cNvPr>
          <p:cNvSpPr>
            <a:spLocks noGrp="1"/>
          </p:cNvSpPr>
          <p:nvPr>
            <p:ph type="ftr" sz="quarter" idx="10"/>
          </p:nvPr>
        </p:nvSpPr>
        <p:spPr/>
        <p:txBody>
          <a:bodyPr/>
          <a:lstStyle/>
          <a:p>
            <a:pPr marL="0" marR="0" lvl="0"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a:ea typeface="Roboto" panose="02000000000000000000" pitchFamily="2" charset="0"/>
              </a:rPr>
              <a:t>© 2022 WTW. All rights reserved. Proprietary and Confidential. For WTW and WTW client use only. Not suitable for unintended purpose or use by unauthorized recipient.</a:t>
            </a:r>
          </a:p>
        </p:txBody>
      </p:sp>
      <p:sp>
        <p:nvSpPr>
          <p:cNvPr id="6" name="Slide Number Placeholder 5">
            <a:extLst>
              <a:ext uri="{FF2B5EF4-FFF2-40B4-BE49-F238E27FC236}">
                <a16:creationId xmlns:a16="http://schemas.microsoft.com/office/drawing/2014/main" id="{C82C6290-AC2B-6A92-A94A-5C49250419DE}"/>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900" b="0" i="0" u="none" strike="noStrike" kern="1200" cap="none" spc="0" normalizeH="0" baseline="0" noProof="0" dirty="0">
              <a:ln>
                <a:noFill/>
              </a:ln>
              <a:solidFill>
                <a:srgbClr val="000000"/>
              </a:solidFill>
              <a:effectLst/>
              <a:uLnTx/>
              <a:uFillTx/>
              <a:latin typeface="Arial" panose="020B0604020202020204"/>
              <a:ea typeface="Verdana" panose="020B0604030504040204" pitchFamily="34" charset="0"/>
            </a:endParaRPr>
          </a:p>
        </p:txBody>
      </p:sp>
      <p:pic>
        <p:nvPicPr>
          <p:cNvPr id="8" name="Picture 7">
            <a:extLst>
              <a:ext uri="{FF2B5EF4-FFF2-40B4-BE49-F238E27FC236}">
                <a16:creationId xmlns:a16="http://schemas.microsoft.com/office/drawing/2014/main" id="{18D4616D-5DB0-7781-BD34-21C31F142AA1}"/>
              </a:ext>
            </a:extLst>
          </p:cNvPr>
          <p:cNvPicPr>
            <a:picLocks noChangeAspect="1"/>
          </p:cNvPicPr>
          <p:nvPr/>
        </p:nvPicPr>
        <p:blipFill>
          <a:blip r:embed="rId3"/>
          <a:stretch>
            <a:fillRect/>
          </a:stretch>
        </p:blipFill>
        <p:spPr>
          <a:xfrm>
            <a:off x="9191625" y="6358359"/>
            <a:ext cx="1098292" cy="354449"/>
          </a:xfrm>
          <a:prstGeom prst="rect">
            <a:avLst/>
          </a:prstGeom>
        </p:spPr>
      </p:pic>
      <p:sp>
        <p:nvSpPr>
          <p:cNvPr id="10" name="Text Placeholder 9">
            <a:extLst>
              <a:ext uri="{FF2B5EF4-FFF2-40B4-BE49-F238E27FC236}">
                <a16:creationId xmlns:a16="http://schemas.microsoft.com/office/drawing/2014/main" id="{4815A6CF-BE68-D087-AE05-F6F31BE190AC}"/>
              </a:ext>
            </a:extLst>
          </p:cNvPr>
          <p:cNvSpPr>
            <a:spLocks noGrp="1"/>
          </p:cNvSpPr>
          <p:nvPr>
            <p:ph type="body" sz="quarter" idx="17"/>
          </p:nvPr>
        </p:nvSpPr>
        <p:spPr/>
        <p:txBody>
          <a:bodyPr/>
          <a:lstStyle/>
          <a:p>
            <a:endParaRPr lang="en-US" dirty="0"/>
          </a:p>
        </p:txBody>
      </p:sp>
    </p:spTree>
    <p:extLst>
      <p:ext uri="{BB962C8B-B14F-4D97-AF65-F5344CB8AC3E}">
        <p14:creationId xmlns:p14="http://schemas.microsoft.com/office/powerpoint/2010/main" val="19460419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6B5EEB-4274-E42A-D95D-311AAD758776}"/>
              </a:ext>
            </a:extLst>
          </p:cNvPr>
          <p:cNvSpPr>
            <a:spLocks noGrp="1"/>
          </p:cNvSpPr>
          <p:nvPr>
            <p:ph type="title"/>
          </p:nvPr>
        </p:nvSpPr>
        <p:spPr/>
        <p:txBody>
          <a:bodyPr/>
          <a:lstStyle/>
          <a:p>
            <a:r>
              <a:rPr lang="en-US" dirty="0">
                <a:solidFill>
                  <a:schemeClr val="tx2"/>
                </a:solidFill>
              </a:rPr>
              <a:t>Caregiver/Provider and Wellness Director Role</a:t>
            </a:r>
          </a:p>
        </p:txBody>
      </p:sp>
      <p:sp>
        <p:nvSpPr>
          <p:cNvPr id="4" name="Content Placeholder 3">
            <a:extLst>
              <a:ext uri="{FF2B5EF4-FFF2-40B4-BE49-F238E27FC236}">
                <a16:creationId xmlns:a16="http://schemas.microsoft.com/office/drawing/2014/main" id="{2DB6BC4C-BC8B-C6CC-B0B0-7173F9547563}"/>
              </a:ext>
            </a:extLst>
          </p:cNvPr>
          <p:cNvSpPr>
            <a:spLocks noGrp="1"/>
          </p:cNvSpPr>
          <p:nvPr>
            <p:ph sz="quarter" idx="19"/>
          </p:nvPr>
        </p:nvSpPr>
        <p:spPr>
          <a:xfrm>
            <a:off x="457198" y="1488558"/>
            <a:ext cx="10601327" cy="4337250"/>
          </a:xfrm>
        </p:spPr>
        <p:txBody>
          <a:bodyPr/>
          <a:lstStyle/>
          <a:p>
            <a:pPr marL="285750" indent="-285750">
              <a:buFont typeface="Arial" panose="020B0604020202020204" pitchFamily="34" charset="0"/>
              <a:buChar char="•"/>
            </a:pPr>
            <a:r>
              <a:rPr lang="en-US" sz="2000" dirty="0"/>
              <a:t>Perform disclosure</a:t>
            </a:r>
          </a:p>
          <a:p>
            <a:pPr marL="285750" indent="-285750">
              <a:buFont typeface="Arial" panose="020B0604020202020204" pitchFamily="34" charset="0"/>
              <a:buChar char="•"/>
            </a:pPr>
            <a:r>
              <a:rPr lang="en-US" sz="2000" dirty="0"/>
              <a:t>Answer resident and families' questions</a:t>
            </a:r>
          </a:p>
          <a:p>
            <a:pPr marL="285750" indent="-285750">
              <a:buFont typeface="Arial" panose="020B0604020202020204" pitchFamily="34" charset="0"/>
              <a:buChar char="•"/>
            </a:pPr>
            <a:r>
              <a:rPr lang="en-US" sz="2000" dirty="0"/>
              <a:t>Outline expected clinical outcome of the event</a:t>
            </a:r>
          </a:p>
          <a:p>
            <a:pPr marL="285750" indent="-285750">
              <a:buFont typeface="Arial" panose="020B0604020202020204" pitchFamily="34" charset="0"/>
              <a:buChar char="•"/>
            </a:pPr>
            <a:r>
              <a:rPr lang="en-US" sz="2000" dirty="0"/>
              <a:t>Future needed care</a:t>
            </a:r>
          </a:p>
          <a:p>
            <a:pPr marL="285750" indent="-285750">
              <a:buFont typeface="Arial" panose="020B0604020202020204" pitchFamily="34" charset="0"/>
              <a:buChar char="•"/>
            </a:pPr>
            <a:r>
              <a:rPr lang="en-US" sz="2000" dirty="0"/>
              <a:t>Documentation of the event in the medical record</a:t>
            </a:r>
          </a:p>
          <a:p>
            <a:pPr marL="285750" indent="-285750">
              <a:buFont typeface="Arial" panose="020B0604020202020204" pitchFamily="34" charset="0"/>
              <a:buChar char="•"/>
            </a:pPr>
            <a:r>
              <a:rPr lang="en-US" sz="2000" dirty="0"/>
              <a:t>Diffuse departmental concerns</a:t>
            </a:r>
          </a:p>
          <a:p>
            <a:pPr marL="285750" indent="-285750">
              <a:buFont typeface="Arial" panose="020B0604020202020204" pitchFamily="34" charset="0"/>
              <a:buChar char="•"/>
            </a:pPr>
            <a:r>
              <a:rPr lang="en-US" sz="2000" dirty="0"/>
              <a:t>Communicate to senior leadership</a:t>
            </a:r>
            <a:endParaRPr lang="en-US" sz="1800" dirty="0"/>
          </a:p>
          <a:p>
            <a:endParaRPr lang="en-US" dirty="0"/>
          </a:p>
        </p:txBody>
      </p:sp>
      <p:sp>
        <p:nvSpPr>
          <p:cNvPr id="5" name="Footer Placeholder 4">
            <a:extLst>
              <a:ext uri="{FF2B5EF4-FFF2-40B4-BE49-F238E27FC236}">
                <a16:creationId xmlns:a16="http://schemas.microsoft.com/office/drawing/2014/main" id="{54A6F216-A83A-885F-1000-4E3BFBD0AC83}"/>
              </a:ext>
            </a:extLst>
          </p:cNvPr>
          <p:cNvSpPr>
            <a:spLocks noGrp="1"/>
          </p:cNvSpPr>
          <p:nvPr>
            <p:ph type="ftr" sz="quarter" idx="10"/>
          </p:nvPr>
        </p:nvSpPr>
        <p:spPr/>
        <p:txBody>
          <a:bodyPr/>
          <a:lstStyle/>
          <a:p>
            <a:pPr marL="0" marR="0" lvl="0"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a:ea typeface="Roboto" panose="02000000000000000000" pitchFamily="2" charset="0"/>
              </a:rPr>
              <a:t>© 2022 WTW. All rights reserved. Proprietary and Confidential. For WTW and WTW client use only. Not suitable for unintended purpose or use by unauthorized recipient.</a:t>
            </a:r>
          </a:p>
        </p:txBody>
      </p:sp>
      <p:sp>
        <p:nvSpPr>
          <p:cNvPr id="6" name="Slide Number Placeholder 5">
            <a:extLst>
              <a:ext uri="{FF2B5EF4-FFF2-40B4-BE49-F238E27FC236}">
                <a16:creationId xmlns:a16="http://schemas.microsoft.com/office/drawing/2014/main" id="{C82C6290-AC2B-6A92-A94A-5C49250419DE}"/>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900" b="0" i="0" u="none" strike="noStrike" kern="1200" cap="none" spc="0" normalizeH="0" baseline="0" noProof="0" dirty="0">
              <a:ln>
                <a:noFill/>
              </a:ln>
              <a:solidFill>
                <a:srgbClr val="000000"/>
              </a:solidFill>
              <a:effectLst/>
              <a:uLnTx/>
              <a:uFillTx/>
              <a:latin typeface="Arial" panose="020B0604020202020204"/>
              <a:ea typeface="Verdana" panose="020B0604030504040204" pitchFamily="34" charset="0"/>
            </a:endParaRPr>
          </a:p>
        </p:txBody>
      </p:sp>
      <p:pic>
        <p:nvPicPr>
          <p:cNvPr id="8" name="Picture 7">
            <a:extLst>
              <a:ext uri="{FF2B5EF4-FFF2-40B4-BE49-F238E27FC236}">
                <a16:creationId xmlns:a16="http://schemas.microsoft.com/office/drawing/2014/main" id="{18D4616D-5DB0-7781-BD34-21C31F142AA1}"/>
              </a:ext>
            </a:extLst>
          </p:cNvPr>
          <p:cNvPicPr>
            <a:picLocks noChangeAspect="1"/>
          </p:cNvPicPr>
          <p:nvPr/>
        </p:nvPicPr>
        <p:blipFill>
          <a:blip r:embed="rId3"/>
          <a:stretch>
            <a:fillRect/>
          </a:stretch>
        </p:blipFill>
        <p:spPr>
          <a:xfrm>
            <a:off x="9191625" y="6358359"/>
            <a:ext cx="1098292" cy="354449"/>
          </a:xfrm>
          <a:prstGeom prst="rect">
            <a:avLst/>
          </a:prstGeom>
        </p:spPr>
      </p:pic>
    </p:spTree>
    <p:extLst>
      <p:ext uri="{BB962C8B-B14F-4D97-AF65-F5344CB8AC3E}">
        <p14:creationId xmlns:p14="http://schemas.microsoft.com/office/powerpoint/2010/main" val="35080663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6B5EEB-4274-E42A-D95D-311AAD758776}"/>
              </a:ext>
            </a:extLst>
          </p:cNvPr>
          <p:cNvSpPr>
            <a:spLocks noGrp="1"/>
          </p:cNvSpPr>
          <p:nvPr>
            <p:ph type="title"/>
          </p:nvPr>
        </p:nvSpPr>
        <p:spPr/>
        <p:txBody>
          <a:bodyPr/>
          <a:lstStyle/>
          <a:p>
            <a:r>
              <a:rPr lang="en-US" dirty="0">
                <a:solidFill>
                  <a:schemeClr val="tx2"/>
                </a:solidFill>
              </a:rPr>
              <a:t>The Process of Disclosure</a:t>
            </a:r>
          </a:p>
        </p:txBody>
      </p:sp>
      <p:sp>
        <p:nvSpPr>
          <p:cNvPr id="4" name="Content Placeholder 3">
            <a:extLst>
              <a:ext uri="{FF2B5EF4-FFF2-40B4-BE49-F238E27FC236}">
                <a16:creationId xmlns:a16="http://schemas.microsoft.com/office/drawing/2014/main" id="{2DB6BC4C-BC8B-C6CC-B0B0-7173F9547563}"/>
              </a:ext>
            </a:extLst>
          </p:cNvPr>
          <p:cNvSpPr>
            <a:spLocks noGrp="1"/>
          </p:cNvSpPr>
          <p:nvPr>
            <p:ph sz="quarter" idx="19"/>
          </p:nvPr>
        </p:nvSpPr>
        <p:spPr>
          <a:xfrm>
            <a:off x="457198" y="1488558"/>
            <a:ext cx="10601327" cy="4337250"/>
          </a:xfrm>
        </p:spPr>
        <p:txBody>
          <a:bodyPr/>
          <a:lstStyle/>
          <a:p>
            <a:pPr>
              <a:defRPr sz="2000"/>
            </a:pPr>
            <a:r>
              <a:rPr lang="en-US" dirty="0"/>
              <a:t>It needs to be </a:t>
            </a:r>
            <a:r>
              <a:rPr lang="en-US" u="sng" dirty="0"/>
              <a:t>meaningful:</a:t>
            </a:r>
          </a:p>
          <a:p>
            <a:pPr marL="630000" lvl="1" indent="-305999">
              <a:defRPr sz="2000"/>
            </a:pPr>
            <a:r>
              <a:rPr lang="en-US" b="0" dirty="0">
                <a:solidFill>
                  <a:schemeClr val="tx1"/>
                </a:solidFill>
              </a:rPr>
              <a:t>One study reported in </a:t>
            </a:r>
            <a:r>
              <a:rPr lang="en-US" b="0" i="1" dirty="0">
                <a:solidFill>
                  <a:schemeClr val="tx1"/>
                </a:solidFill>
              </a:rPr>
              <a:t>resident Education and Counseling </a:t>
            </a:r>
            <a:r>
              <a:rPr lang="en-US" b="0" dirty="0">
                <a:solidFill>
                  <a:schemeClr val="tx1"/>
                </a:solidFill>
              </a:rPr>
              <a:t>2011</a:t>
            </a:r>
          </a:p>
          <a:p>
            <a:pPr marL="630000" lvl="1" indent="-305999">
              <a:defRPr sz="2000"/>
            </a:pPr>
            <a:r>
              <a:rPr lang="en-US" b="0" dirty="0">
                <a:solidFill>
                  <a:schemeClr val="tx1"/>
                </a:solidFill>
              </a:rPr>
              <a:t>showed resident perception of less than truthful disclosure actually</a:t>
            </a:r>
          </a:p>
          <a:p>
            <a:pPr marL="630000" lvl="1" indent="-305999">
              <a:defRPr sz="2000"/>
            </a:pPr>
            <a:r>
              <a:rPr lang="en-US" b="0" dirty="0">
                <a:solidFill>
                  <a:schemeClr val="tx1"/>
                </a:solidFill>
              </a:rPr>
              <a:t>increased the likelihood of distrust and pursuit of litigation</a:t>
            </a:r>
          </a:p>
          <a:p>
            <a:pPr marL="630000" lvl="1" indent="-305999">
              <a:defRPr sz="2000"/>
            </a:pPr>
            <a:endParaRPr lang="en-US" dirty="0"/>
          </a:p>
          <a:p>
            <a:pPr>
              <a:defRPr sz="2000"/>
            </a:pPr>
            <a:r>
              <a:rPr lang="en-US" dirty="0"/>
              <a:t>There may be other parties involved:</a:t>
            </a:r>
          </a:p>
          <a:p>
            <a:pPr marL="666901" lvl="1" indent="-342900">
              <a:buFont typeface="Arial" panose="020B0604020202020204" pitchFamily="34" charset="0"/>
              <a:buChar char="•"/>
              <a:defRPr sz="2000"/>
            </a:pPr>
            <a:r>
              <a:rPr lang="en-US" b="0" dirty="0">
                <a:solidFill>
                  <a:schemeClr val="tx1"/>
                </a:solidFill>
              </a:rPr>
              <a:t>Facilities such as hospitals</a:t>
            </a:r>
          </a:p>
          <a:p>
            <a:pPr marL="666901" lvl="1" indent="-342900">
              <a:buFont typeface="Arial" panose="020B0604020202020204" pitchFamily="34" charset="0"/>
              <a:buChar char="•"/>
              <a:defRPr sz="2000"/>
            </a:pPr>
            <a:r>
              <a:rPr lang="en-US" b="0" dirty="0">
                <a:solidFill>
                  <a:schemeClr val="tx1"/>
                </a:solidFill>
              </a:rPr>
              <a:t>Third party vendor </a:t>
            </a:r>
          </a:p>
          <a:p>
            <a:pPr marL="666901" lvl="1" indent="-342900">
              <a:buFont typeface="Arial" panose="020B0604020202020204" pitchFamily="34" charset="0"/>
              <a:buChar char="•"/>
              <a:defRPr sz="2000"/>
            </a:pPr>
            <a:r>
              <a:rPr lang="en-US" b="0" dirty="0">
                <a:solidFill>
                  <a:schemeClr val="tx1"/>
                </a:solidFill>
              </a:rPr>
              <a:t>Other physicians and caregivers</a:t>
            </a:r>
          </a:p>
          <a:p>
            <a:pPr marL="666901" lvl="1" indent="-342900">
              <a:buFont typeface="Arial" panose="020B0604020202020204" pitchFamily="34" charset="0"/>
              <a:buChar char="•"/>
              <a:defRPr sz="2000"/>
            </a:pPr>
            <a:r>
              <a:rPr lang="en-US" b="0" dirty="0">
                <a:solidFill>
                  <a:schemeClr val="tx1"/>
                </a:solidFill>
              </a:rPr>
              <a:t>Coordination is a MUST</a:t>
            </a:r>
          </a:p>
          <a:p>
            <a:endParaRPr lang="en-US" dirty="0"/>
          </a:p>
        </p:txBody>
      </p:sp>
      <p:sp>
        <p:nvSpPr>
          <p:cNvPr id="5" name="Footer Placeholder 4">
            <a:extLst>
              <a:ext uri="{FF2B5EF4-FFF2-40B4-BE49-F238E27FC236}">
                <a16:creationId xmlns:a16="http://schemas.microsoft.com/office/drawing/2014/main" id="{54A6F216-A83A-885F-1000-4E3BFBD0AC83}"/>
              </a:ext>
            </a:extLst>
          </p:cNvPr>
          <p:cNvSpPr>
            <a:spLocks noGrp="1"/>
          </p:cNvSpPr>
          <p:nvPr>
            <p:ph type="ftr" sz="quarter" idx="10"/>
          </p:nvPr>
        </p:nvSpPr>
        <p:spPr/>
        <p:txBody>
          <a:bodyPr/>
          <a:lstStyle/>
          <a:p>
            <a:pPr marL="0" marR="0" lvl="0"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a:ea typeface="Roboto" panose="02000000000000000000" pitchFamily="2" charset="0"/>
              </a:rPr>
              <a:t>© 2022 WTW. All rights reserved. Proprietary and Confidential. For WTW and WTW client use only. Not suitable for unintended purpose or use by unauthorized recipient.</a:t>
            </a:r>
          </a:p>
        </p:txBody>
      </p:sp>
      <p:sp>
        <p:nvSpPr>
          <p:cNvPr id="6" name="Slide Number Placeholder 5">
            <a:extLst>
              <a:ext uri="{FF2B5EF4-FFF2-40B4-BE49-F238E27FC236}">
                <a16:creationId xmlns:a16="http://schemas.microsoft.com/office/drawing/2014/main" id="{C82C6290-AC2B-6A92-A94A-5C49250419DE}"/>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900" b="0" i="0" u="none" strike="noStrike" kern="1200" cap="none" spc="0" normalizeH="0" baseline="0" noProof="0" dirty="0">
              <a:ln>
                <a:noFill/>
              </a:ln>
              <a:solidFill>
                <a:srgbClr val="000000"/>
              </a:solidFill>
              <a:effectLst/>
              <a:uLnTx/>
              <a:uFillTx/>
              <a:latin typeface="Arial" panose="020B0604020202020204"/>
              <a:ea typeface="Verdana" panose="020B0604030504040204" pitchFamily="34" charset="0"/>
            </a:endParaRPr>
          </a:p>
        </p:txBody>
      </p:sp>
      <p:pic>
        <p:nvPicPr>
          <p:cNvPr id="8" name="Picture 7">
            <a:extLst>
              <a:ext uri="{FF2B5EF4-FFF2-40B4-BE49-F238E27FC236}">
                <a16:creationId xmlns:a16="http://schemas.microsoft.com/office/drawing/2014/main" id="{18D4616D-5DB0-7781-BD34-21C31F142AA1}"/>
              </a:ext>
            </a:extLst>
          </p:cNvPr>
          <p:cNvPicPr>
            <a:picLocks noChangeAspect="1"/>
          </p:cNvPicPr>
          <p:nvPr/>
        </p:nvPicPr>
        <p:blipFill>
          <a:blip r:embed="rId3"/>
          <a:stretch>
            <a:fillRect/>
          </a:stretch>
        </p:blipFill>
        <p:spPr>
          <a:xfrm>
            <a:off x="9191625" y="6358359"/>
            <a:ext cx="1098292" cy="354449"/>
          </a:xfrm>
          <a:prstGeom prst="rect">
            <a:avLst/>
          </a:prstGeom>
        </p:spPr>
      </p:pic>
      <p:sp>
        <p:nvSpPr>
          <p:cNvPr id="10" name="Text Placeholder 9">
            <a:extLst>
              <a:ext uri="{FF2B5EF4-FFF2-40B4-BE49-F238E27FC236}">
                <a16:creationId xmlns:a16="http://schemas.microsoft.com/office/drawing/2014/main" id="{4815A6CF-BE68-D087-AE05-F6F31BE190AC}"/>
              </a:ext>
            </a:extLst>
          </p:cNvPr>
          <p:cNvSpPr>
            <a:spLocks noGrp="1"/>
          </p:cNvSpPr>
          <p:nvPr>
            <p:ph type="body" sz="quarter" idx="17"/>
          </p:nvPr>
        </p:nvSpPr>
        <p:spPr/>
        <p:txBody>
          <a:bodyPr/>
          <a:lstStyle/>
          <a:p>
            <a:r>
              <a:rPr lang="en-US" dirty="0"/>
              <a:t>Disclosure is not a one-time discussion</a:t>
            </a:r>
          </a:p>
        </p:txBody>
      </p:sp>
    </p:spTree>
    <p:extLst>
      <p:ext uri="{BB962C8B-B14F-4D97-AF65-F5344CB8AC3E}">
        <p14:creationId xmlns:p14="http://schemas.microsoft.com/office/powerpoint/2010/main" val="20246822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4" name="think-cell Slide" r:id="rId5" imgW="344" imgH="344" progId="TCLayout.ActiveDocument.1">
                  <p:embed/>
                </p:oleObj>
              </mc:Choice>
              <mc:Fallback>
                <p:oleObj name="think-cell Slide" r:id="rId5" imgW="344" imgH="344" progId="TCLayout.ActiveDocument.1">
                  <p:embed/>
                  <p:pic>
                    <p:nvPicPr>
                      <p:cNvPr id="8" name="Object 7"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ext Placeholder 1"/>
          <p:cNvSpPr>
            <a:spLocks noGrp="1"/>
          </p:cNvSpPr>
          <p:nvPr>
            <p:ph type="body" sz="quarter" idx="17"/>
          </p:nvPr>
        </p:nvSpPr>
        <p:spPr/>
        <p:txBody>
          <a:bodyPr/>
          <a:lstStyle/>
          <a:p>
            <a:r>
              <a:rPr lang="en-US" sz="1600" b="1" i="1" dirty="0">
                <a:solidFill>
                  <a:schemeClr val="tx2">
                    <a:lumMod val="75000"/>
                  </a:schemeClr>
                </a:solidFill>
              </a:rPr>
              <a:t>What’s next? Your role as leader.</a:t>
            </a:r>
          </a:p>
        </p:txBody>
      </p:sp>
      <p:sp>
        <p:nvSpPr>
          <p:cNvPr id="3" name="Title 2"/>
          <p:cNvSpPr>
            <a:spLocks noGrp="1"/>
          </p:cNvSpPr>
          <p:nvPr>
            <p:ph type="title"/>
          </p:nvPr>
        </p:nvSpPr>
        <p:spPr/>
        <p:txBody>
          <a:bodyPr vert="horz"/>
          <a:lstStyle/>
          <a:p>
            <a:r>
              <a:rPr lang="en-US" dirty="0"/>
              <a:t>A demand is made</a:t>
            </a:r>
          </a:p>
        </p:txBody>
      </p:sp>
      <p:sp>
        <p:nvSpPr>
          <p:cNvPr id="5" name="Slide Number Placeholder 4"/>
          <p:cNvSpPr>
            <a:spLocks noGrp="1"/>
          </p:cNvSpPr>
          <p:nvPr>
            <p:ph type="sldNum" sz="quarter" idx="18"/>
          </p:nvPr>
        </p:nvSpPr>
        <p:spPr/>
        <p:txBody>
          <a:bodyPr/>
          <a:lstStyle/>
          <a:p>
            <a:fld id="{63DCA5C9-2E11-4C67-86EB-AE1DE127DC64}" type="slidenum">
              <a:rPr lang="en-US" smtClean="0"/>
              <a:pPr/>
              <a:t>35</a:t>
            </a:fld>
            <a:endParaRPr lang="en-US" dirty="0"/>
          </a:p>
        </p:txBody>
      </p:sp>
      <p:sp>
        <p:nvSpPr>
          <p:cNvPr id="6" name="Footer Placeholder 5"/>
          <p:cNvSpPr>
            <a:spLocks noGrp="1"/>
          </p:cNvSpPr>
          <p:nvPr>
            <p:ph type="ftr" sz="quarter" idx="10"/>
          </p:nvPr>
        </p:nvSpPr>
        <p:spPr/>
        <p:txBody>
          <a:bodyPr/>
          <a:lstStyle/>
          <a:p>
            <a:pPr lvl="6"/>
            <a:r>
              <a:rPr lang="en-US" dirty="0"/>
              <a:t>© 2022 WTW. Proprietary and confidential. For WTW and WTW client use only.</a:t>
            </a:r>
          </a:p>
        </p:txBody>
      </p:sp>
      <p:sp>
        <p:nvSpPr>
          <p:cNvPr id="9" name="Rectangle 8"/>
          <p:cNvSpPr/>
          <p:nvPr/>
        </p:nvSpPr>
        <p:spPr bwMode="auto">
          <a:xfrm>
            <a:off x="457198" y="1828799"/>
            <a:ext cx="596902" cy="503969"/>
          </a:xfrm>
          <a:prstGeom prst="rect">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r>
              <a:rPr lang="en-US" b="1" i="0" dirty="0">
                <a:solidFill>
                  <a:schemeClr val="bg1"/>
                </a:solidFill>
                <a:latin typeface="+mn-lt"/>
                <a:ea typeface="Roboto" panose="02000000000000000000" pitchFamily="2" charset="0"/>
                <a:cs typeface="Roboto" panose="02000000000000000000" pitchFamily="2" charset="0"/>
              </a:rPr>
              <a:t>1</a:t>
            </a:r>
          </a:p>
        </p:txBody>
      </p:sp>
      <p:sp>
        <p:nvSpPr>
          <p:cNvPr id="10" name="Rectangle 9"/>
          <p:cNvSpPr/>
          <p:nvPr/>
        </p:nvSpPr>
        <p:spPr bwMode="auto">
          <a:xfrm>
            <a:off x="457198" y="2442714"/>
            <a:ext cx="596902" cy="503969"/>
          </a:xfrm>
          <a:prstGeom prst="rect">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r>
              <a:rPr lang="en-US" b="1" i="0" dirty="0">
                <a:solidFill>
                  <a:schemeClr val="bg1"/>
                </a:solidFill>
                <a:latin typeface="+mn-lt"/>
                <a:ea typeface="Roboto" panose="02000000000000000000" pitchFamily="2" charset="0"/>
                <a:cs typeface="Roboto" panose="02000000000000000000" pitchFamily="2" charset="0"/>
              </a:rPr>
              <a:t>2</a:t>
            </a:r>
          </a:p>
        </p:txBody>
      </p:sp>
      <p:sp>
        <p:nvSpPr>
          <p:cNvPr id="11" name="Rectangle 10"/>
          <p:cNvSpPr/>
          <p:nvPr/>
        </p:nvSpPr>
        <p:spPr bwMode="auto">
          <a:xfrm>
            <a:off x="457198" y="3056629"/>
            <a:ext cx="596902" cy="503969"/>
          </a:xfrm>
          <a:prstGeom prst="rect">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r>
              <a:rPr lang="en-US" b="1" i="0" dirty="0">
                <a:solidFill>
                  <a:schemeClr val="bg1"/>
                </a:solidFill>
                <a:latin typeface="+mn-lt"/>
                <a:ea typeface="Roboto" panose="02000000000000000000" pitchFamily="2" charset="0"/>
                <a:cs typeface="Roboto" panose="02000000000000000000" pitchFamily="2" charset="0"/>
              </a:rPr>
              <a:t>3</a:t>
            </a:r>
          </a:p>
        </p:txBody>
      </p:sp>
      <p:sp>
        <p:nvSpPr>
          <p:cNvPr id="12" name="Rectangle 11"/>
          <p:cNvSpPr/>
          <p:nvPr/>
        </p:nvSpPr>
        <p:spPr bwMode="auto">
          <a:xfrm>
            <a:off x="457198" y="3670544"/>
            <a:ext cx="596902" cy="503969"/>
          </a:xfrm>
          <a:prstGeom prst="rect">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r>
              <a:rPr lang="en-US" b="1" i="0" dirty="0">
                <a:solidFill>
                  <a:schemeClr val="bg1"/>
                </a:solidFill>
                <a:latin typeface="+mn-lt"/>
                <a:ea typeface="Roboto" panose="02000000000000000000" pitchFamily="2" charset="0"/>
                <a:cs typeface="Roboto" panose="02000000000000000000" pitchFamily="2" charset="0"/>
              </a:rPr>
              <a:t>4</a:t>
            </a:r>
          </a:p>
        </p:txBody>
      </p:sp>
      <p:sp>
        <p:nvSpPr>
          <p:cNvPr id="13" name="Rectangle 12"/>
          <p:cNvSpPr/>
          <p:nvPr/>
        </p:nvSpPr>
        <p:spPr bwMode="auto">
          <a:xfrm>
            <a:off x="457198" y="4284459"/>
            <a:ext cx="596902" cy="503969"/>
          </a:xfrm>
          <a:prstGeom prst="rect">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r>
              <a:rPr lang="en-US" b="1" i="0" dirty="0">
                <a:solidFill>
                  <a:schemeClr val="bg1"/>
                </a:solidFill>
                <a:latin typeface="+mn-lt"/>
                <a:ea typeface="Roboto" panose="02000000000000000000" pitchFamily="2" charset="0"/>
                <a:cs typeface="Roboto" panose="02000000000000000000" pitchFamily="2" charset="0"/>
              </a:rPr>
              <a:t>5</a:t>
            </a:r>
          </a:p>
        </p:txBody>
      </p:sp>
      <p:sp>
        <p:nvSpPr>
          <p:cNvPr id="14" name="Rectangle 13"/>
          <p:cNvSpPr/>
          <p:nvPr/>
        </p:nvSpPr>
        <p:spPr bwMode="auto">
          <a:xfrm>
            <a:off x="457198" y="4898374"/>
            <a:ext cx="596902" cy="503969"/>
          </a:xfrm>
          <a:prstGeom prst="rect">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r>
              <a:rPr lang="en-US" b="1" i="0" dirty="0">
                <a:solidFill>
                  <a:schemeClr val="bg1"/>
                </a:solidFill>
                <a:latin typeface="+mn-lt"/>
                <a:ea typeface="Roboto" panose="02000000000000000000" pitchFamily="2" charset="0"/>
                <a:cs typeface="Roboto" panose="02000000000000000000" pitchFamily="2" charset="0"/>
              </a:rPr>
              <a:t>6</a:t>
            </a:r>
          </a:p>
        </p:txBody>
      </p:sp>
      <p:sp>
        <p:nvSpPr>
          <p:cNvPr id="15" name="Rectangle 14"/>
          <p:cNvSpPr/>
          <p:nvPr/>
        </p:nvSpPr>
        <p:spPr bwMode="auto">
          <a:xfrm>
            <a:off x="457198" y="5512288"/>
            <a:ext cx="596902" cy="503969"/>
          </a:xfrm>
          <a:prstGeom prst="rect">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r>
              <a:rPr lang="en-US" b="1" i="0" dirty="0">
                <a:solidFill>
                  <a:schemeClr val="bg1"/>
                </a:solidFill>
                <a:latin typeface="+mn-lt"/>
                <a:ea typeface="Roboto" panose="02000000000000000000" pitchFamily="2" charset="0"/>
                <a:cs typeface="Roboto" panose="02000000000000000000" pitchFamily="2" charset="0"/>
              </a:rPr>
              <a:t>7</a:t>
            </a:r>
          </a:p>
        </p:txBody>
      </p:sp>
      <p:sp>
        <p:nvSpPr>
          <p:cNvPr id="16" name="Rectangle 15"/>
          <p:cNvSpPr/>
          <p:nvPr/>
        </p:nvSpPr>
        <p:spPr bwMode="auto">
          <a:xfrm>
            <a:off x="1054100" y="1828799"/>
            <a:ext cx="10679962" cy="503969"/>
          </a:xfrm>
          <a:prstGeom prst="rect">
            <a:avLst/>
          </a:prstGeom>
          <a:solidFill>
            <a:srgbClr val="E6E6E6"/>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r>
              <a:rPr lang="en-US" sz="1600" b="1" dirty="0">
                <a:ea typeface="Roboto" panose="02000000000000000000" pitchFamily="2" charset="0"/>
                <a:cs typeface="Roboto" panose="02000000000000000000" pitchFamily="2" charset="0"/>
              </a:rPr>
              <a:t>Be survey ready</a:t>
            </a:r>
          </a:p>
        </p:txBody>
      </p:sp>
      <p:sp>
        <p:nvSpPr>
          <p:cNvPr id="17" name="Rectangle 16"/>
          <p:cNvSpPr/>
          <p:nvPr/>
        </p:nvSpPr>
        <p:spPr bwMode="auto">
          <a:xfrm>
            <a:off x="1054100" y="2442714"/>
            <a:ext cx="10679962" cy="503969"/>
          </a:xfrm>
          <a:prstGeom prst="rect">
            <a:avLst/>
          </a:prstGeom>
          <a:solidFill>
            <a:srgbClr val="E6E6E6"/>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r>
              <a:rPr lang="en-US" sz="1600" b="1" dirty="0">
                <a:ea typeface="Roboto" panose="02000000000000000000" pitchFamily="2" charset="0"/>
                <a:cs typeface="Roboto" panose="02000000000000000000" pitchFamily="2" charset="0"/>
              </a:rPr>
              <a:t>Assist senior leadership in gathering the facts</a:t>
            </a:r>
          </a:p>
        </p:txBody>
      </p:sp>
      <p:sp>
        <p:nvSpPr>
          <p:cNvPr id="18" name="Rectangle 17"/>
          <p:cNvSpPr/>
          <p:nvPr/>
        </p:nvSpPr>
        <p:spPr bwMode="auto">
          <a:xfrm>
            <a:off x="1054100" y="3056629"/>
            <a:ext cx="10679962" cy="503969"/>
          </a:xfrm>
          <a:prstGeom prst="rect">
            <a:avLst/>
          </a:prstGeom>
          <a:solidFill>
            <a:srgbClr val="E6E6E6"/>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r>
              <a:rPr lang="en-US" sz="1600" b="1" dirty="0">
                <a:ea typeface="Roboto" panose="02000000000000000000" pitchFamily="2" charset="0"/>
                <a:cs typeface="Roboto" panose="02000000000000000000" pitchFamily="2" charset="0"/>
              </a:rPr>
              <a:t>Be supportive of staff</a:t>
            </a:r>
          </a:p>
        </p:txBody>
      </p:sp>
      <p:sp>
        <p:nvSpPr>
          <p:cNvPr id="19" name="Rectangle 18"/>
          <p:cNvSpPr/>
          <p:nvPr/>
        </p:nvSpPr>
        <p:spPr bwMode="auto">
          <a:xfrm>
            <a:off x="1054100" y="3670544"/>
            <a:ext cx="10679962" cy="503969"/>
          </a:xfrm>
          <a:prstGeom prst="rect">
            <a:avLst/>
          </a:prstGeom>
          <a:solidFill>
            <a:srgbClr val="E6E6E6"/>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r>
              <a:rPr lang="en-US" sz="1600" b="1" dirty="0">
                <a:ea typeface="Roboto" panose="02000000000000000000" pitchFamily="2" charset="0"/>
                <a:cs typeface="Roboto" panose="02000000000000000000" pitchFamily="2" charset="0"/>
              </a:rPr>
              <a:t>Assist the claims team with correspondence, securing health records and other needed documents</a:t>
            </a:r>
          </a:p>
        </p:txBody>
      </p:sp>
      <p:sp>
        <p:nvSpPr>
          <p:cNvPr id="20" name="Rectangle 19"/>
          <p:cNvSpPr/>
          <p:nvPr/>
        </p:nvSpPr>
        <p:spPr bwMode="auto">
          <a:xfrm>
            <a:off x="1054100" y="4284459"/>
            <a:ext cx="10679962" cy="503969"/>
          </a:xfrm>
          <a:prstGeom prst="rect">
            <a:avLst/>
          </a:prstGeom>
          <a:solidFill>
            <a:srgbClr val="E6E6E6"/>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r>
              <a:rPr lang="en-US" sz="1600" b="1" dirty="0">
                <a:ea typeface="Roboto" panose="02000000000000000000" pitchFamily="2" charset="0"/>
                <a:cs typeface="Roboto" panose="02000000000000000000" pitchFamily="2" charset="0"/>
              </a:rPr>
              <a:t>Attend to any legal meetings</a:t>
            </a:r>
            <a:endParaRPr lang="en-US" sz="1600" b="1" i="0" dirty="0">
              <a:ea typeface="Roboto" panose="02000000000000000000" pitchFamily="2" charset="0"/>
              <a:cs typeface="Roboto" panose="02000000000000000000" pitchFamily="2" charset="0"/>
            </a:endParaRPr>
          </a:p>
        </p:txBody>
      </p:sp>
      <p:sp>
        <p:nvSpPr>
          <p:cNvPr id="21" name="Rectangle 20"/>
          <p:cNvSpPr/>
          <p:nvPr/>
        </p:nvSpPr>
        <p:spPr bwMode="auto">
          <a:xfrm>
            <a:off x="1054100" y="4898374"/>
            <a:ext cx="10679962" cy="503969"/>
          </a:xfrm>
          <a:prstGeom prst="rect">
            <a:avLst/>
          </a:prstGeom>
          <a:solidFill>
            <a:srgbClr val="E6E6E6"/>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r>
              <a:rPr lang="en-US" sz="1600" b="1" dirty="0">
                <a:ea typeface="Roboto" panose="02000000000000000000" pitchFamily="2" charset="0"/>
                <a:cs typeface="Roboto" panose="02000000000000000000" pitchFamily="2" charset="0"/>
              </a:rPr>
              <a:t>Keep senior leaders updated</a:t>
            </a:r>
          </a:p>
        </p:txBody>
      </p:sp>
      <p:sp>
        <p:nvSpPr>
          <p:cNvPr id="22" name="Rectangle 21"/>
          <p:cNvSpPr/>
          <p:nvPr/>
        </p:nvSpPr>
        <p:spPr bwMode="auto">
          <a:xfrm>
            <a:off x="1054100" y="5512288"/>
            <a:ext cx="10679962" cy="503969"/>
          </a:xfrm>
          <a:prstGeom prst="rect">
            <a:avLst/>
          </a:prstGeom>
          <a:solidFill>
            <a:srgbClr val="E6E6E6"/>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r>
              <a:rPr lang="en-US" sz="1600" b="1" dirty="0">
                <a:ea typeface="Roboto" panose="02000000000000000000" pitchFamily="2" charset="0"/>
                <a:cs typeface="Roboto" panose="02000000000000000000" pitchFamily="2" charset="0"/>
              </a:rPr>
              <a:t>Review current practices, policies and procedures </a:t>
            </a:r>
          </a:p>
        </p:txBody>
      </p:sp>
    </p:spTree>
    <p:extLst>
      <p:ext uri="{BB962C8B-B14F-4D97-AF65-F5344CB8AC3E}">
        <p14:creationId xmlns:p14="http://schemas.microsoft.com/office/powerpoint/2010/main" val="41917965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6B7845-0A1D-4DC6-9E89-F7B3E9CD7C90}"/>
              </a:ext>
            </a:extLst>
          </p:cNvPr>
          <p:cNvSpPr>
            <a:spLocks noGrp="1"/>
          </p:cNvSpPr>
          <p:nvPr>
            <p:ph type="title"/>
          </p:nvPr>
        </p:nvSpPr>
        <p:spPr/>
        <p:txBody>
          <a:bodyPr/>
          <a:lstStyle/>
          <a:p>
            <a:r>
              <a:rPr lang="en-US" dirty="0">
                <a:solidFill>
                  <a:srgbClr val="7030A0"/>
                </a:solidFill>
              </a:rPr>
              <a:t>The Next Steps</a:t>
            </a:r>
          </a:p>
        </p:txBody>
      </p:sp>
      <p:sp>
        <p:nvSpPr>
          <p:cNvPr id="5" name="Footer Placeholder 4">
            <a:extLst>
              <a:ext uri="{FF2B5EF4-FFF2-40B4-BE49-F238E27FC236}">
                <a16:creationId xmlns:a16="http://schemas.microsoft.com/office/drawing/2014/main" id="{EA56564E-3DDB-4072-B0C4-3187DC1895BB}"/>
              </a:ext>
            </a:extLst>
          </p:cNvPr>
          <p:cNvSpPr>
            <a:spLocks noGrp="1"/>
          </p:cNvSpPr>
          <p:nvPr>
            <p:ph type="ftr" sz="quarter" idx="10"/>
          </p:nvPr>
        </p:nvSpPr>
        <p:spPr/>
        <p:txBody>
          <a:bodyPr/>
          <a:lstStyle/>
          <a:p>
            <a:pPr marL="0" marR="0" lvl="0"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a:ea typeface="Roboto" panose="02000000000000000000" pitchFamily="2" charset="0"/>
              </a:rPr>
              <a:t>© 2022 WTW. All rights reserved. Proprietary and Confidential. For WTW and WTW client use only. Not suitable for unintended purpose or use by unauthorized recipient.</a:t>
            </a:r>
          </a:p>
        </p:txBody>
      </p:sp>
      <p:sp>
        <p:nvSpPr>
          <p:cNvPr id="6" name="Slide Number Placeholder 5">
            <a:extLst>
              <a:ext uri="{FF2B5EF4-FFF2-40B4-BE49-F238E27FC236}">
                <a16:creationId xmlns:a16="http://schemas.microsoft.com/office/drawing/2014/main" id="{320CF7D6-21BF-4277-900B-7D81026111DA}"/>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900" b="0" i="0" u="none" strike="noStrike" kern="1200" cap="none" spc="0" normalizeH="0" baseline="0" noProof="0" dirty="0">
              <a:ln>
                <a:noFill/>
              </a:ln>
              <a:solidFill>
                <a:srgbClr val="000000"/>
              </a:solidFill>
              <a:effectLst/>
              <a:uLnTx/>
              <a:uFillTx/>
              <a:latin typeface="Arial" panose="020B0604020202020204"/>
              <a:ea typeface="Verdana" panose="020B0604030504040204" pitchFamily="34" charset="0"/>
            </a:endParaRPr>
          </a:p>
        </p:txBody>
      </p:sp>
      <p:sp>
        <p:nvSpPr>
          <p:cNvPr id="4" name="Content Placeholder 3">
            <a:extLst>
              <a:ext uri="{FF2B5EF4-FFF2-40B4-BE49-F238E27FC236}">
                <a16:creationId xmlns:a16="http://schemas.microsoft.com/office/drawing/2014/main" id="{62AB5AC9-E7DD-4607-B4DB-9DD474EDF573}"/>
              </a:ext>
            </a:extLst>
          </p:cNvPr>
          <p:cNvSpPr>
            <a:spLocks noGrp="1"/>
          </p:cNvSpPr>
          <p:nvPr>
            <p:ph sz="quarter" idx="4294967295"/>
          </p:nvPr>
        </p:nvSpPr>
        <p:spPr>
          <a:xfrm>
            <a:off x="1103971" y="1590481"/>
            <a:ext cx="4722671" cy="4179887"/>
          </a:xfrm>
        </p:spPr>
        <p:txBody>
          <a:bodyPr/>
          <a:lstStyle/>
          <a:p>
            <a:pPr marL="342900" indent="-342900" defTabSz="914362">
              <a:spcBef>
                <a:spcPts val="400"/>
              </a:spcBef>
              <a:buFont typeface="Arial" panose="020B0604020202020204" pitchFamily="34" charset="0"/>
              <a:buChar char="•"/>
            </a:pPr>
            <a:r>
              <a:rPr lang="en-US" sz="2000" dirty="0"/>
              <a:t>Discuss future conversations with resident/family- “the facts only” </a:t>
            </a:r>
          </a:p>
          <a:p>
            <a:pPr marL="342900" indent="-342900" defTabSz="914362">
              <a:buFont typeface="Arial" panose="020B0604020202020204" pitchFamily="34" charset="0"/>
              <a:buChar char="•"/>
            </a:pPr>
            <a:r>
              <a:rPr lang="en-US" sz="2000" dirty="0"/>
              <a:t>Work with other involved parties to coordinate discussions </a:t>
            </a:r>
          </a:p>
          <a:p>
            <a:pPr marL="342900" indent="-342900" defTabSz="914362">
              <a:buFont typeface="Arial" panose="020B0604020202020204" pitchFamily="34" charset="0"/>
              <a:buChar char="•"/>
            </a:pPr>
            <a:r>
              <a:rPr lang="en-US" sz="2000" dirty="0"/>
              <a:t>Follow through on statements made to resident/family</a:t>
            </a:r>
          </a:p>
          <a:p>
            <a:pPr marL="342900" indent="-342900" defTabSz="914362">
              <a:buFont typeface="Arial" panose="020B0604020202020204" pitchFamily="34" charset="0"/>
              <a:buChar char="•"/>
            </a:pPr>
            <a:r>
              <a:rPr lang="en-US" sz="2000" dirty="0"/>
              <a:t>Continue to keep lines of communication open</a:t>
            </a:r>
          </a:p>
          <a:p>
            <a:pPr marL="342900" indent="-342900" defTabSz="914362">
              <a:buFont typeface="Arial" panose="020B0604020202020204" pitchFamily="34" charset="0"/>
              <a:buChar char="•"/>
            </a:pPr>
            <a:r>
              <a:rPr lang="en-US" sz="2000" dirty="0"/>
              <a:t>Notify your insurer as soon as practical</a:t>
            </a:r>
          </a:p>
          <a:p>
            <a:pPr marL="342900" indent="-342900" defTabSz="914362">
              <a:buFont typeface="Arial" panose="020B0604020202020204" pitchFamily="34" charset="0"/>
              <a:buChar char="•"/>
            </a:pPr>
            <a:endParaRPr lang="en-US" sz="2000" dirty="0"/>
          </a:p>
          <a:p>
            <a:endParaRPr lang="en-US" dirty="0"/>
          </a:p>
        </p:txBody>
      </p:sp>
      <p:pic>
        <p:nvPicPr>
          <p:cNvPr id="7" name="Picture 6">
            <a:extLst>
              <a:ext uri="{FF2B5EF4-FFF2-40B4-BE49-F238E27FC236}">
                <a16:creationId xmlns:a16="http://schemas.microsoft.com/office/drawing/2014/main" id="{F86C14DC-6F2E-3C89-0CC3-606099EDC484}"/>
              </a:ext>
            </a:extLst>
          </p:cNvPr>
          <p:cNvPicPr>
            <a:picLocks noChangeAspect="1"/>
          </p:cNvPicPr>
          <p:nvPr/>
        </p:nvPicPr>
        <p:blipFill>
          <a:blip r:embed="rId3"/>
          <a:stretch>
            <a:fillRect/>
          </a:stretch>
        </p:blipFill>
        <p:spPr>
          <a:xfrm>
            <a:off x="9191625" y="6358359"/>
            <a:ext cx="1098292" cy="354449"/>
          </a:xfrm>
          <a:prstGeom prst="rect">
            <a:avLst/>
          </a:prstGeom>
        </p:spPr>
      </p:pic>
      <p:sp>
        <p:nvSpPr>
          <p:cNvPr id="10" name="Picture Placeholder 9">
            <a:extLst>
              <a:ext uri="{FF2B5EF4-FFF2-40B4-BE49-F238E27FC236}">
                <a16:creationId xmlns:a16="http://schemas.microsoft.com/office/drawing/2014/main" id="{E471C410-2590-31B2-E614-82ACC31353EB}"/>
              </a:ext>
            </a:extLst>
          </p:cNvPr>
          <p:cNvSpPr>
            <a:spLocks noGrp="1"/>
          </p:cNvSpPr>
          <p:nvPr>
            <p:ph type="pic" sz="quarter" idx="12"/>
          </p:nvPr>
        </p:nvSpPr>
        <p:spPr/>
      </p:sp>
      <p:pic>
        <p:nvPicPr>
          <p:cNvPr id="2" name="Picture Placeholder 6" descr="Person stepping in stairs">
            <a:extLst>
              <a:ext uri="{FF2B5EF4-FFF2-40B4-BE49-F238E27FC236}">
                <a16:creationId xmlns:a16="http://schemas.microsoft.com/office/drawing/2014/main" id="{0C8C3691-AE08-11DC-53AC-203C5303E6CF}"/>
              </a:ext>
            </a:extLst>
          </p:cNvPr>
          <p:cNvPicPr>
            <a:picLocks noChangeAspect="1"/>
          </p:cNvPicPr>
          <p:nvPr/>
        </p:nvPicPr>
        <p:blipFill>
          <a:blip r:embed="rId4">
            <a:extLst>
              <a:ext uri="{28A0092B-C50C-407E-A947-70E740481C1C}">
                <a14:useLocalDpi xmlns:a14="http://schemas.microsoft.com/office/drawing/2010/main" val="0"/>
              </a:ext>
            </a:extLst>
          </a:blip>
          <a:srcRect l="17602" r="17602"/>
          <a:stretch>
            <a:fillRect/>
          </a:stretch>
        </p:blipFill>
        <p:spPr>
          <a:xfrm>
            <a:off x="6096000" y="453621"/>
            <a:ext cx="5630862" cy="5829300"/>
          </a:xfrm>
          <a:prstGeom prst="rect">
            <a:avLst/>
          </a:prstGeom>
        </p:spPr>
      </p:pic>
    </p:spTree>
    <p:extLst>
      <p:ext uri="{BB962C8B-B14F-4D97-AF65-F5344CB8AC3E}">
        <p14:creationId xmlns:p14="http://schemas.microsoft.com/office/powerpoint/2010/main" val="30356147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8" name="think-cell Slide" r:id="rId5" imgW="344" imgH="344" progId="TCLayout.ActiveDocument.1">
                  <p:embed/>
                </p:oleObj>
              </mc:Choice>
              <mc:Fallback>
                <p:oleObj name="think-cell Slide" r:id="rId5" imgW="344" imgH="344" progId="TCLayout.ActiveDocument.1">
                  <p:embed/>
                  <p:pic>
                    <p:nvPicPr>
                      <p:cNvPr id="8" name="Object 7"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itle 2"/>
          <p:cNvSpPr>
            <a:spLocks noGrp="1"/>
          </p:cNvSpPr>
          <p:nvPr>
            <p:ph type="title"/>
          </p:nvPr>
        </p:nvSpPr>
        <p:spPr/>
        <p:txBody>
          <a:bodyPr vert="horz"/>
          <a:lstStyle/>
          <a:p>
            <a:r>
              <a:rPr lang="en-US" dirty="0"/>
              <a:t>Types of damages</a:t>
            </a:r>
          </a:p>
        </p:txBody>
      </p:sp>
      <p:sp>
        <p:nvSpPr>
          <p:cNvPr id="5" name="Slide Number Placeholder 4"/>
          <p:cNvSpPr>
            <a:spLocks noGrp="1"/>
          </p:cNvSpPr>
          <p:nvPr>
            <p:ph type="sldNum" sz="quarter" idx="18"/>
          </p:nvPr>
        </p:nvSpPr>
        <p:spPr/>
        <p:txBody>
          <a:bodyPr/>
          <a:lstStyle/>
          <a:p>
            <a:fld id="{63DCA5C9-2E11-4C67-86EB-AE1DE127DC64}" type="slidenum">
              <a:rPr lang="en-US" smtClean="0"/>
              <a:pPr/>
              <a:t>37</a:t>
            </a:fld>
            <a:endParaRPr lang="en-US" dirty="0"/>
          </a:p>
        </p:txBody>
      </p:sp>
      <p:sp>
        <p:nvSpPr>
          <p:cNvPr id="6" name="Footer Placeholder 5"/>
          <p:cNvSpPr>
            <a:spLocks noGrp="1"/>
          </p:cNvSpPr>
          <p:nvPr>
            <p:ph type="ftr" sz="quarter" idx="10"/>
          </p:nvPr>
        </p:nvSpPr>
        <p:spPr/>
        <p:txBody>
          <a:bodyPr/>
          <a:lstStyle/>
          <a:p>
            <a:pPr lvl="6"/>
            <a:r>
              <a:rPr lang="en-US" dirty="0"/>
              <a:t>© 2022 WTW. Proprietary and confidential. For WTW and WTW client use only.</a:t>
            </a:r>
          </a:p>
        </p:txBody>
      </p:sp>
      <p:graphicFrame>
        <p:nvGraphicFramePr>
          <p:cNvPr id="9" name="Table 9">
            <a:extLst>
              <a:ext uri="{FF2B5EF4-FFF2-40B4-BE49-F238E27FC236}">
                <a16:creationId xmlns:a16="http://schemas.microsoft.com/office/drawing/2014/main" id="{FA120356-85DA-4A5A-9CD2-5CBA3667FF3E}"/>
              </a:ext>
            </a:extLst>
          </p:cNvPr>
          <p:cNvGraphicFramePr>
            <a:graphicFrameLocks noGrp="1"/>
          </p:cNvGraphicFramePr>
          <p:nvPr>
            <p:ph idx="4294967295"/>
          </p:nvPr>
        </p:nvGraphicFramePr>
        <p:xfrm>
          <a:off x="457198" y="1828800"/>
          <a:ext cx="11276862" cy="2072640"/>
        </p:xfrm>
        <a:graphic>
          <a:graphicData uri="http://schemas.openxmlformats.org/drawingml/2006/table">
            <a:tbl>
              <a:tblPr firstRow="1" bandRow="1">
                <a:tableStyleId>{0660B408-B3CF-4A94-85FC-2B1E0A45F4A2}</a:tableStyleId>
              </a:tblPr>
              <a:tblGrid>
                <a:gridCol w="3758954">
                  <a:extLst>
                    <a:ext uri="{9D8B030D-6E8A-4147-A177-3AD203B41FA5}">
                      <a16:colId xmlns:a16="http://schemas.microsoft.com/office/drawing/2014/main" val="3259609200"/>
                    </a:ext>
                  </a:extLst>
                </a:gridCol>
                <a:gridCol w="3758954">
                  <a:extLst>
                    <a:ext uri="{9D8B030D-6E8A-4147-A177-3AD203B41FA5}">
                      <a16:colId xmlns:a16="http://schemas.microsoft.com/office/drawing/2014/main" val="3569807840"/>
                    </a:ext>
                  </a:extLst>
                </a:gridCol>
                <a:gridCol w="3758954">
                  <a:extLst>
                    <a:ext uri="{9D8B030D-6E8A-4147-A177-3AD203B41FA5}">
                      <a16:colId xmlns:a16="http://schemas.microsoft.com/office/drawing/2014/main" val="2790828647"/>
                    </a:ext>
                  </a:extLst>
                </a:gridCol>
              </a:tblGrid>
              <a:tr h="457200">
                <a:tc>
                  <a:txBody>
                    <a:bodyPr/>
                    <a:lstStyle/>
                    <a:p>
                      <a:pPr>
                        <a:spcBef>
                          <a:spcPts val="300"/>
                        </a:spcBef>
                        <a:spcAft>
                          <a:spcPts val="300"/>
                        </a:spcAft>
                      </a:pPr>
                      <a:r>
                        <a:rPr lang="en-US" sz="1600" dirty="0"/>
                        <a:t>Noneconomic damages</a:t>
                      </a:r>
                    </a:p>
                  </a:txBody>
                  <a:tcPr anchor="ctr">
                    <a:lnR w="12700" cap="flat" cmpd="sng" algn="ctr">
                      <a:solidFill>
                        <a:schemeClr val="bg1"/>
                      </a:solidFill>
                      <a:prstDash val="solid"/>
                      <a:round/>
                      <a:headEnd type="none" w="med" len="med"/>
                      <a:tailEnd type="none" w="med" len="med"/>
                    </a:lnR>
                    <a:solidFill>
                      <a:schemeClr val="accent1"/>
                    </a:solidFill>
                  </a:tcPr>
                </a:tc>
                <a:tc>
                  <a:txBody>
                    <a:bodyPr/>
                    <a:lstStyle/>
                    <a:p>
                      <a:pPr>
                        <a:spcBef>
                          <a:spcPts val="300"/>
                        </a:spcBef>
                        <a:spcAft>
                          <a:spcPts val="300"/>
                        </a:spcAft>
                      </a:pPr>
                      <a:r>
                        <a:rPr lang="en-US" sz="1600" dirty="0"/>
                        <a:t>Economic damages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1"/>
                    </a:solidFill>
                  </a:tcPr>
                </a:tc>
                <a:tc>
                  <a:txBody>
                    <a:bodyPr/>
                    <a:lstStyle/>
                    <a:p>
                      <a:pPr>
                        <a:spcBef>
                          <a:spcPts val="300"/>
                        </a:spcBef>
                        <a:spcAft>
                          <a:spcPts val="300"/>
                        </a:spcAft>
                      </a:pPr>
                      <a:r>
                        <a:rPr lang="en-US" sz="1600" dirty="0"/>
                        <a:t>Punitive damages</a:t>
                      </a:r>
                    </a:p>
                  </a:txBody>
                  <a:tcPr anchor="ctr">
                    <a:lnL w="12700" cap="flat" cmpd="sng" algn="ctr">
                      <a:solidFill>
                        <a:schemeClr val="bg1"/>
                      </a:solidFill>
                      <a:prstDash val="solid"/>
                      <a:round/>
                      <a:headEnd type="none" w="med" len="med"/>
                      <a:tailEnd type="none" w="med" len="med"/>
                    </a:lnL>
                    <a:solidFill>
                      <a:schemeClr val="accent1"/>
                    </a:solidFill>
                  </a:tcPr>
                </a:tc>
                <a:extLst>
                  <a:ext uri="{0D108BD9-81ED-4DB2-BD59-A6C34878D82A}">
                    <a16:rowId xmlns:a16="http://schemas.microsoft.com/office/drawing/2014/main" val="1334977604"/>
                  </a:ext>
                </a:extLst>
              </a:tr>
              <a:tr h="1615440">
                <a:tc>
                  <a:txBody>
                    <a:bodyPr/>
                    <a:lstStyle/>
                    <a:p>
                      <a:pPr marL="228600" lvl="2" indent="-228600" algn="l" defTabSz="292608" rtl="0" eaLnBrk="1" latinLnBrk="0" hangingPunct="1">
                        <a:spcBef>
                          <a:spcPts val="400"/>
                        </a:spcBef>
                        <a:spcAft>
                          <a:spcPts val="400"/>
                        </a:spcAft>
                        <a:buClr>
                          <a:schemeClr val="tx2"/>
                        </a:buClr>
                        <a:buFont typeface="Arial" panose="020B0604020202020204" pitchFamily="34" charset="0"/>
                        <a:buChar char="•"/>
                        <a:tabLst>
                          <a:tab pos="276225" algn="l"/>
                          <a:tab pos="584200" algn="l"/>
                        </a:tabLst>
                      </a:pPr>
                      <a:r>
                        <a:rPr lang="en-US" sz="1600" kern="1200" dirty="0">
                          <a:solidFill>
                            <a:schemeClr val="tx1"/>
                          </a:solidFill>
                          <a:latin typeface="+mn-lt"/>
                          <a:ea typeface="Roboto" panose="02000000000000000000" pitchFamily="2" charset="0"/>
                          <a:cs typeface="Times New Roman" panose="02020603050405020304" pitchFamily="18" charset="0"/>
                        </a:rPr>
                        <a:t>Pain</a:t>
                      </a:r>
                    </a:p>
                    <a:p>
                      <a:pPr marL="228600" lvl="2" indent="-228600" algn="l" defTabSz="292608" rtl="0" eaLnBrk="1" latinLnBrk="0" hangingPunct="1">
                        <a:spcBef>
                          <a:spcPts val="400"/>
                        </a:spcBef>
                        <a:spcAft>
                          <a:spcPts val="400"/>
                        </a:spcAft>
                        <a:buClr>
                          <a:schemeClr val="tx2"/>
                        </a:buClr>
                        <a:buFont typeface="Arial" panose="020B0604020202020204" pitchFamily="34" charset="0"/>
                        <a:buChar char="•"/>
                        <a:tabLst>
                          <a:tab pos="276225" algn="l"/>
                          <a:tab pos="584200" algn="l"/>
                        </a:tabLst>
                      </a:pPr>
                      <a:r>
                        <a:rPr lang="en-US" sz="1600" kern="1200" dirty="0">
                          <a:solidFill>
                            <a:schemeClr val="tx1"/>
                          </a:solidFill>
                          <a:latin typeface="+mn-lt"/>
                          <a:ea typeface="Roboto" panose="02000000000000000000" pitchFamily="2" charset="0"/>
                          <a:cs typeface="Times New Roman" panose="02020603050405020304" pitchFamily="18" charset="0"/>
                        </a:rPr>
                        <a:t>Suffering</a:t>
                      </a:r>
                    </a:p>
                    <a:p>
                      <a:pPr marL="228600" lvl="2" indent="-228600" algn="l" defTabSz="292608" rtl="0" eaLnBrk="1" latinLnBrk="0" hangingPunct="1">
                        <a:spcBef>
                          <a:spcPts val="400"/>
                        </a:spcBef>
                        <a:spcAft>
                          <a:spcPts val="400"/>
                        </a:spcAft>
                        <a:buClr>
                          <a:schemeClr val="tx2"/>
                        </a:buClr>
                        <a:buFont typeface="Arial" panose="020B0604020202020204" pitchFamily="34" charset="0"/>
                        <a:buChar char="•"/>
                        <a:tabLst>
                          <a:tab pos="276225" algn="l"/>
                          <a:tab pos="584200" algn="l"/>
                        </a:tabLst>
                      </a:pPr>
                      <a:r>
                        <a:rPr lang="en-US" sz="1600" kern="1200" dirty="0">
                          <a:solidFill>
                            <a:schemeClr val="tx1"/>
                          </a:solidFill>
                          <a:latin typeface="+mn-lt"/>
                          <a:ea typeface="Roboto" panose="02000000000000000000" pitchFamily="2" charset="0"/>
                          <a:cs typeface="Times New Roman" panose="02020603050405020304" pitchFamily="18" charset="0"/>
                        </a:rPr>
                        <a:t>Loss of consortium </a:t>
                      </a:r>
                    </a:p>
                    <a:p>
                      <a:pPr marL="228600" lvl="2" indent="-228600" algn="l" defTabSz="292608" rtl="0" eaLnBrk="1" latinLnBrk="0" hangingPunct="1">
                        <a:spcBef>
                          <a:spcPts val="400"/>
                        </a:spcBef>
                        <a:spcAft>
                          <a:spcPts val="400"/>
                        </a:spcAft>
                        <a:buClr>
                          <a:schemeClr val="tx2"/>
                        </a:buClr>
                        <a:buFont typeface="Arial" panose="020B0604020202020204" pitchFamily="34" charset="0"/>
                        <a:buChar char="•"/>
                        <a:tabLst>
                          <a:tab pos="276225" algn="l"/>
                          <a:tab pos="584200" algn="l"/>
                        </a:tabLst>
                      </a:pPr>
                      <a:r>
                        <a:rPr lang="en-US" sz="1600" kern="1200" dirty="0">
                          <a:solidFill>
                            <a:schemeClr val="tx1"/>
                          </a:solidFill>
                          <a:latin typeface="+mn-lt"/>
                          <a:ea typeface="Roboto" panose="02000000000000000000" pitchFamily="2" charset="0"/>
                          <a:cs typeface="Times New Roman" panose="02020603050405020304" pitchFamily="18" charset="0"/>
                        </a:rPr>
                        <a:t>Emotional distress </a:t>
                      </a:r>
                    </a:p>
                  </a:txBody>
                  <a:tcPr>
                    <a:lnB w="12700" cap="flat" cmpd="sng" algn="ctr">
                      <a:solidFill>
                        <a:schemeClr val="tx1"/>
                      </a:solidFill>
                      <a:prstDash val="solid"/>
                      <a:round/>
                      <a:headEnd type="none" w="med" len="med"/>
                      <a:tailEnd type="none" w="med" len="med"/>
                    </a:lnB>
                    <a:noFill/>
                  </a:tcPr>
                </a:tc>
                <a:tc>
                  <a:txBody>
                    <a:bodyPr/>
                    <a:lstStyle/>
                    <a:p>
                      <a:pPr marL="228600" lvl="2" indent="-228600" algn="l" defTabSz="292608" rtl="0" eaLnBrk="1" latinLnBrk="0" hangingPunct="1">
                        <a:spcBef>
                          <a:spcPts val="400"/>
                        </a:spcBef>
                        <a:spcAft>
                          <a:spcPts val="400"/>
                        </a:spcAft>
                        <a:buClr>
                          <a:schemeClr val="tx2"/>
                        </a:buClr>
                        <a:buFont typeface="Arial" panose="020B0604020202020204" pitchFamily="34" charset="0"/>
                        <a:buChar char="•"/>
                        <a:tabLst>
                          <a:tab pos="276225" algn="l"/>
                          <a:tab pos="584200" algn="l"/>
                        </a:tabLst>
                      </a:pPr>
                      <a:r>
                        <a:rPr lang="en-US" sz="1600" kern="1200" dirty="0">
                          <a:solidFill>
                            <a:schemeClr val="tx1"/>
                          </a:solidFill>
                          <a:latin typeface="+mn-lt"/>
                          <a:ea typeface="Roboto" panose="02000000000000000000" pitchFamily="2" charset="0"/>
                          <a:cs typeface="Times New Roman" panose="02020603050405020304" pitchFamily="18" charset="0"/>
                        </a:rPr>
                        <a:t>Loss wages</a:t>
                      </a:r>
                    </a:p>
                    <a:p>
                      <a:pPr marL="228600" lvl="2" indent="-228600" algn="l" defTabSz="292608" rtl="0" eaLnBrk="1" latinLnBrk="0" hangingPunct="1">
                        <a:spcBef>
                          <a:spcPts val="400"/>
                        </a:spcBef>
                        <a:spcAft>
                          <a:spcPts val="400"/>
                        </a:spcAft>
                        <a:buClr>
                          <a:schemeClr val="tx2"/>
                        </a:buClr>
                        <a:buFont typeface="Arial" panose="020B0604020202020204" pitchFamily="34" charset="0"/>
                        <a:buChar char="•"/>
                        <a:tabLst>
                          <a:tab pos="276225" algn="l"/>
                          <a:tab pos="584200" algn="l"/>
                        </a:tabLst>
                      </a:pPr>
                      <a:r>
                        <a:rPr lang="en-US" sz="1600" kern="1200" dirty="0">
                          <a:solidFill>
                            <a:schemeClr val="tx1"/>
                          </a:solidFill>
                          <a:latin typeface="+mn-lt"/>
                          <a:ea typeface="Roboto" panose="02000000000000000000" pitchFamily="2" charset="0"/>
                          <a:cs typeface="Times New Roman" panose="02020603050405020304" pitchFamily="18" charset="0"/>
                        </a:rPr>
                        <a:t>Medical Bills</a:t>
                      </a:r>
                    </a:p>
                  </a:txBody>
                  <a:tcPr>
                    <a:lnB w="12700" cap="flat" cmpd="sng" algn="ctr">
                      <a:solidFill>
                        <a:schemeClr val="tx1"/>
                      </a:solidFill>
                      <a:prstDash val="solid"/>
                      <a:round/>
                      <a:headEnd type="none" w="med" len="med"/>
                      <a:tailEnd type="none" w="med" len="med"/>
                    </a:lnB>
                    <a:noFill/>
                  </a:tcPr>
                </a:tc>
                <a:tc>
                  <a:txBody>
                    <a:bodyPr/>
                    <a:lstStyle/>
                    <a:p>
                      <a:pPr marL="228600" lvl="2" indent="-228600" algn="l" defTabSz="292608" rtl="0" eaLnBrk="1" latinLnBrk="0" hangingPunct="1">
                        <a:spcBef>
                          <a:spcPts val="400"/>
                        </a:spcBef>
                        <a:spcAft>
                          <a:spcPts val="400"/>
                        </a:spcAft>
                        <a:buClr>
                          <a:schemeClr val="tx2"/>
                        </a:buClr>
                        <a:buFont typeface="Arial" panose="020B0604020202020204" pitchFamily="34" charset="0"/>
                        <a:buChar char="•"/>
                        <a:tabLst>
                          <a:tab pos="276225" algn="l"/>
                          <a:tab pos="584200" algn="l"/>
                        </a:tabLst>
                      </a:pPr>
                      <a:r>
                        <a:rPr lang="en-US" sz="1600" kern="1200" dirty="0">
                          <a:solidFill>
                            <a:schemeClr val="tx1"/>
                          </a:solidFill>
                          <a:latin typeface="+mn-lt"/>
                          <a:ea typeface="Roboto" panose="02000000000000000000" pitchFamily="2" charset="0"/>
                          <a:cs typeface="Times New Roman" panose="02020603050405020304" pitchFamily="18" charset="0"/>
                        </a:rPr>
                        <a:t>Negligent behavior</a:t>
                      </a:r>
                    </a:p>
                    <a:p>
                      <a:pPr marL="228600" lvl="2" indent="-228600" algn="l" defTabSz="292608" rtl="0" eaLnBrk="1" latinLnBrk="0" hangingPunct="1">
                        <a:spcBef>
                          <a:spcPts val="400"/>
                        </a:spcBef>
                        <a:spcAft>
                          <a:spcPts val="400"/>
                        </a:spcAft>
                        <a:buClr>
                          <a:schemeClr val="tx2"/>
                        </a:buClr>
                        <a:buFont typeface="Arial" panose="020B0604020202020204" pitchFamily="34" charset="0"/>
                        <a:buChar char="•"/>
                        <a:tabLst>
                          <a:tab pos="276225" algn="l"/>
                          <a:tab pos="584200" algn="l"/>
                        </a:tabLst>
                      </a:pPr>
                      <a:r>
                        <a:rPr lang="en-US" sz="1600" kern="1200" dirty="0">
                          <a:solidFill>
                            <a:schemeClr val="tx1"/>
                          </a:solidFill>
                          <a:latin typeface="+mn-lt"/>
                          <a:ea typeface="Roboto" panose="02000000000000000000" pitchFamily="2" charset="0"/>
                          <a:cs typeface="Times New Roman" panose="02020603050405020304" pitchFamily="18" charset="0"/>
                        </a:rPr>
                        <a:t>Damages exceeding simple compensation</a:t>
                      </a:r>
                    </a:p>
                    <a:p>
                      <a:pPr marL="228600" lvl="2" indent="-228600" algn="l" defTabSz="292608" rtl="0" eaLnBrk="1" latinLnBrk="0" hangingPunct="1">
                        <a:spcBef>
                          <a:spcPts val="400"/>
                        </a:spcBef>
                        <a:spcAft>
                          <a:spcPts val="400"/>
                        </a:spcAft>
                        <a:buClr>
                          <a:schemeClr val="tx2"/>
                        </a:buClr>
                        <a:buFont typeface="Arial" panose="020B0604020202020204" pitchFamily="34" charset="0"/>
                        <a:buChar char="•"/>
                        <a:tabLst>
                          <a:tab pos="276225" algn="l"/>
                          <a:tab pos="584200" algn="l"/>
                        </a:tabLst>
                      </a:pPr>
                      <a:r>
                        <a:rPr lang="en-US" sz="1600" kern="1200" dirty="0">
                          <a:solidFill>
                            <a:schemeClr val="tx1"/>
                          </a:solidFill>
                          <a:latin typeface="+mn-lt"/>
                          <a:ea typeface="Roboto" panose="02000000000000000000" pitchFamily="2" charset="0"/>
                          <a:cs typeface="Times New Roman" panose="02020603050405020304" pitchFamily="18" charset="0"/>
                        </a:rPr>
                        <a:t>Awarded to the plaintiff to punish the actions of the defendant</a:t>
                      </a: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98164330"/>
                  </a:ext>
                </a:extLst>
              </a:tr>
            </a:tbl>
          </a:graphicData>
        </a:graphic>
      </p:graphicFrame>
    </p:spTree>
    <p:extLst>
      <p:ext uri="{BB962C8B-B14F-4D97-AF65-F5344CB8AC3E}">
        <p14:creationId xmlns:p14="http://schemas.microsoft.com/office/powerpoint/2010/main" val="1349462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6DD48FC-D279-8106-1620-D105DC1988EB}"/>
              </a:ext>
            </a:extLst>
          </p:cNvPr>
          <p:cNvSpPr>
            <a:spLocks noGrp="1"/>
          </p:cNvSpPr>
          <p:nvPr>
            <p:ph type="title"/>
          </p:nvPr>
        </p:nvSpPr>
        <p:spPr>
          <a:xfrm>
            <a:off x="6096001" y="2400300"/>
            <a:ext cx="6096000" cy="2008413"/>
          </a:xfrm>
        </p:spPr>
        <p:txBody>
          <a:bodyPr/>
          <a:lstStyle/>
          <a:p>
            <a:br>
              <a:rPr lang="en-US" sz="2400" dirty="0"/>
            </a:br>
            <a:r>
              <a:rPr lang="en-US" dirty="0"/>
              <a:t>Proactive Risk Mitigation</a:t>
            </a:r>
          </a:p>
        </p:txBody>
      </p:sp>
      <p:sp>
        <p:nvSpPr>
          <p:cNvPr id="10" name="Text Placeholder 2">
            <a:extLst>
              <a:ext uri="{FF2B5EF4-FFF2-40B4-BE49-F238E27FC236}">
                <a16:creationId xmlns:a16="http://schemas.microsoft.com/office/drawing/2014/main" id="{40AF08F2-EA32-C414-8982-0C153410CF80}"/>
              </a:ext>
            </a:extLst>
          </p:cNvPr>
          <p:cNvSpPr>
            <a:spLocks noGrp="1"/>
          </p:cNvSpPr>
          <p:nvPr>
            <p:ph type="body" sz="quarter" idx="17"/>
          </p:nvPr>
        </p:nvSpPr>
        <p:spPr>
          <a:xfrm>
            <a:off x="6096001" y="3871337"/>
            <a:ext cx="5634038" cy="402123"/>
          </a:xfrm>
        </p:spPr>
        <p:txBody>
          <a:bodyPr/>
          <a:lstStyle/>
          <a:p>
            <a:endParaRPr lang="en-US" dirty="0"/>
          </a:p>
        </p:txBody>
      </p:sp>
      <p:sp>
        <p:nvSpPr>
          <p:cNvPr id="2" name="Footer Placeholder 1">
            <a:extLst>
              <a:ext uri="{FF2B5EF4-FFF2-40B4-BE49-F238E27FC236}">
                <a16:creationId xmlns:a16="http://schemas.microsoft.com/office/drawing/2014/main" id="{08E37CA2-4523-4DB9-B4FA-59F3475E55A9}"/>
              </a:ext>
            </a:extLst>
          </p:cNvPr>
          <p:cNvSpPr>
            <a:spLocks noGrp="1"/>
          </p:cNvSpPr>
          <p:nvPr>
            <p:ph type="ftr" sz="quarter" idx="10"/>
          </p:nvPr>
        </p:nvSpPr>
        <p:spPr>
          <a:xfrm>
            <a:off x="457199" y="6519672"/>
            <a:ext cx="6035040" cy="91440"/>
          </a:xfrm>
        </p:spPr>
        <p:txBody>
          <a:bodyPr anchor="t">
            <a:normAutofit/>
          </a:bodyPr>
          <a:lstStyle/>
          <a:p>
            <a:pPr>
              <a:spcAft>
                <a:spcPts val="600"/>
              </a:spcAft>
            </a:pPr>
            <a:r>
              <a:rPr lang="en-US" dirty="0"/>
              <a:t>© 2022 WTW. All rights reserved. Proprietary and Confidential. For WTW and WTW client use only. Not suitable for unintended purpose or use by unauthorized recipient.</a:t>
            </a:r>
          </a:p>
        </p:txBody>
      </p:sp>
      <p:sp>
        <p:nvSpPr>
          <p:cNvPr id="3" name="Slide Number Placeholder 2">
            <a:extLst>
              <a:ext uri="{FF2B5EF4-FFF2-40B4-BE49-F238E27FC236}">
                <a16:creationId xmlns:a16="http://schemas.microsoft.com/office/drawing/2014/main" id="{9685FD4C-DBA0-4B35-B205-1042D6C7851F}"/>
              </a:ext>
            </a:extLst>
          </p:cNvPr>
          <p:cNvSpPr>
            <a:spLocks noGrp="1"/>
          </p:cNvSpPr>
          <p:nvPr>
            <p:ph type="sldNum" sz="quarter" idx="21"/>
          </p:nvPr>
        </p:nvSpPr>
        <p:spPr>
          <a:xfrm>
            <a:off x="11427675" y="6437376"/>
            <a:ext cx="306387" cy="208758"/>
          </a:xfrm>
        </p:spPr>
        <p:txBody>
          <a:bodyPr anchor="b">
            <a:normAutofit/>
          </a:bodyPr>
          <a:lstStyle/>
          <a:p>
            <a:pPr>
              <a:spcAft>
                <a:spcPts val="600"/>
              </a:spcAft>
            </a:pPr>
            <a:fld id="{63DCA5C9-2E11-4C67-86EB-AE1DE127DC64}" type="slidenum">
              <a:rPr lang="en-US" smtClean="0"/>
              <a:pPr>
                <a:spcAft>
                  <a:spcPts val="600"/>
                </a:spcAft>
              </a:pPr>
              <a:t>38</a:t>
            </a:fld>
            <a:endParaRPr lang="en-US" dirty="0"/>
          </a:p>
        </p:txBody>
      </p:sp>
      <p:pic>
        <p:nvPicPr>
          <p:cNvPr id="4" name="Picture 3">
            <a:extLst>
              <a:ext uri="{FF2B5EF4-FFF2-40B4-BE49-F238E27FC236}">
                <a16:creationId xmlns:a16="http://schemas.microsoft.com/office/drawing/2014/main" id="{71FB5030-81E7-A50A-5EB0-BEDF11B78BC7}"/>
              </a:ext>
            </a:extLst>
          </p:cNvPr>
          <p:cNvPicPr>
            <a:picLocks noChangeAspect="1"/>
          </p:cNvPicPr>
          <p:nvPr/>
        </p:nvPicPr>
        <p:blipFill>
          <a:blip r:embed="rId2"/>
          <a:stretch>
            <a:fillRect/>
          </a:stretch>
        </p:blipFill>
        <p:spPr>
          <a:xfrm>
            <a:off x="9191625" y="6358359"/>
            <a:ext cx="1098292" cy="354449"/>
          </a:xfrm>
          <a:prstGeom prst="rect">
            <a:avLst/>
          </a:prstGeom>
        </p:spPr>
      </p:pic>
    </p:spTree>
    <p:extLst>
      <p:ext uri="{BB962C8B-B14F-4D97-AF65-F5344CB8AC3E}">
        <p14:creationId xmlns:p14="http://schemas.microsoft.com/office/powerpoint/2010/main" val="16587363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6B5EEB-4274-E42A-D95D-311AAD758776}"/>
              </a:ext>
            </a:extLst>
          </p:cNvPr>
          <p:cNvSpPr>
            <a:spLocks noGrp="1"/>
          </p:cNvSpPr>
          <p:nvPr>
            <p:ph type="title"/>
          </p:nvPr>
        </p:nvSpPr>
        <p:spPr/>
        <p:txBody>
          <a:bodyPr/>
          <a:lstStyle/>
          <a:p>
            <a:r>
              <a:rPr lang="en-US" dirty="0">
                <a:solidFill>
                  <a:schemeClr val="tx2"/>
                </a:solidFill>
              </a:rPr>
              <a:t>Proactive Risk Mitigation</a:t>
            </a:r>
          </a:p>
        </p:txBody>
      </p:sp>
      <p:sp>
        <p:nvSpPr>
          <p:cNvPr id="4" name="Content Placeholder 3">
            <a:extLst>
              <a:ext uri="{FF2B5EF4-FFF2-40B4-BE49-F238E27FC236}">
                <a16:creationId xmlns:a16="http://schemas.microsoft.com/office/drawing/2014/main" id="{2DB6BC4C-BC8B-C6CC-B0B0-7173F9547563}"/>
              </a:ext>
            </a:extLst>
          </p:cNvPr>
          <p:cNvSpPr>
            <a:spLocks noGrp="1"/>
          </p:cNvSpPr>
          <p:nvPr>
            <p:ph sz="quarter" idx="19"/>
          </p:nvPr>
        </p:nvSpPr>
        <p:spPr>
          <a:xfrm>
            <a:off x="457198" y="1488558"/>
            <a:ext cx="10601327" cy="4337250"/>
          </a:xfrm>
        </p:spPr>
        <p:txBody>
          <a:bodyPr/>
          <a:lstStyle/>
          <a:p>
            <a:pPr marL="285750" indent="-285750">
              <a:buFont typeface="Arial" panose="020B0604020202020204" pitchFamily="34" charset="0"/>
              <a:buChar char="•"/>
            </a:pPr>
            <a:r>
              <a:rPr lang="en-US" sz="1800" dirty="0"/>
              <a:t>Staff training on the regulations</a:t>
            </a:r>
          </a:p>
          <a:p>
            <a:pPr marL="285750" indent="-285750">
              <a:buFont typeface="Arial" panose="020B0604020202020204" pitchFamily="34" charset="0"/>
              <a:buChar char="•"/>
            </a:pPr>
            <a:r>
              <a:rPr lang="en-US" sz="1800" dirty="0"/>
              <a:t>The expectation of transparency</a:t>
            </a:r>
          </a:p>
          <a:p>
            <a:pPr marL="285750" indent="-285750">
              <a:buFont typeface="Arial" panose="020B0604020202020204" pitchFamily="34" charset="0"/>
              <a:buChar char="•"/>
            </a:pPr>
            <a:r>
              <a:rPr lang="en-US" sz="1800" dirty="0"/>
              <a:t>Clinical focus groups</a:t>
            </a:r>
          </a:p>
          <a:p>
            <a:pPr marL="285750" indent="-285750">
              <a:buFont typeface="Arial" panose="020B0604020202020204" pitchFamily="34" charset="0"/>
              <a:buChar char="•"/>
            </a:pPr>
            <a:r>
              <a:rPr lang="en-US" sz="1800" dirty="0"/>
              <a:t>Disclosure</a:t>
            </a:r>
          </a:p>
          <a:p>
            <a:pPr marL="285750" indent="-285750">
              <a:buFont typeface="Arial" panose="020B0604020202020204" pitchFamily="34" charset="0"/>
              <a:buChar char="•"/>
            </a:pPr>
            <a:r>
              <a:rPr lang="en-US" sz="1800" dirty="0"/>
              <a:t>Resident Culture Commitment</a:t>
            </a:r>
          </a:p>
          <a:p>
            <a:endParaRPr lang="en-US" dirty="0"/>
          </a:p>
        </p:txBody>
      </p:sp>
      <p:sp>
        <p:nvSpPr>
          <p:cNvPr id="5" name="Footer Placeholder 4">
            <a:extLst>
              <a:ext uri="{FF2B5EF4-FFF2-40B4-BE49-F238E27FC236}">
                <a16:creationId xmlns:a16="http://schemas.microsoft.com/office/drawing/2014/main" id="{54A6F216-A83A-885F-1000-4E3BFBD0AC83}"/>
              </a:ext>
            </a:extLst>
          </p:cNvPr>
          <p:cNvSpPr>
            <a:spLocks noGrp="1"/>
          </p:cNvSpPr>
          <p:nvPr>
            <p:ph type="ftr" sz="quarter" idx="10"/>
          </p:nvPr>
        </p:nvSpPr>
        <p:spPr/>
        <p:txBody>
          <a:bodyPr/>
          <a:lstStyle/>
          <a:p>
            <a:pPr marL="0" marR="0" lvl="0"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a:ea typeface="Roboto" panose="02000000000000000000" pitchFamily="2" charset="0"/>
              </a:rPr>
              <a:t>© 2022 WTW. All rights reserved. Proprietary and Confidential. For WTW and WTW client use only. Not suitable for unintended purpose or use by unauthorized recipient.</a:t>
            </a:r>
          </a:p>
        </p:txBody>
      </p:sp>
      <p:sp>
        <p:nvSpPr>
          <p:cNvPr id="6" name="Slide Number Placeholder 5">
            <a:extLst>
              <a:ext uri="{FF2B5EF4-FFF2-40B4-BE49-F238E27FC236}">
                <a16:creationId xmlns:a16="http://schemas.microsoft.com/office/drawing/2014/main" id="{C82C6290-AC2B-6A92-A94A-5C49250419DE}"/>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900" b="0" i="0" u="none" strike="noStrike" kern="1200" cap="none" spc="0" normalizeH="0" baseline="0" noProof="0" dirty="0">
              <a:ln>
                <a:noFill/>
              </a:ln>
              <a:solidFill>
                <a:srgbClr val="000000"/>
              </a:solidFill>
              <a:effectLst/>
              <a:uLnTx/>
              <a:uFillTx/>
              <a:latin typeface="Arial" panose="020B0604020202020204"/>
              <a:ea typeface="Verdana" panose="020B0604030504040204" pitchFamily="34" charset="0"/>
            </a:endParaRPr>
          </a:p>
        </p:txBody>
      </p:sp>
      <p:pic>
        <p:nvPicPr>
          <p:cNvPr id="8" name="Picture 7">
            <a:extLst>
              <a:ext uri="{FF2B5EF4-FFF2-40B4-BE49-F238E27FC236}">
                <a16:creationId xmlns:a16="http://schemas.microsoft.com/office/drawing/2014/main" id="{18D4616D-5DB0-7781-BD34-21C31F142AA1}"/>
              </a:ext>
            </a:extLst>
          </p:cNvPr>
          <p:cNvPicPr>
            <a:picLocks noChangeAspect="1"/>
          </p:cNvPicPr>
          <p:nvPr/>
        </p:nvPicPr>
        <p:blipFill>
          <a:blip r:embed="rId3"/>
          <a:stretch>
            <a:fillRect/>
          </a:stretch>
        </p:blipFill>
        <p:spPr>
          <a:xfrm>
            <a:off x="9191625" y="6358359"/>
            <a:ext cx="1098292" cy="354449"/>
          </a:xfrm>
          <a:prstGeom prst="rect">
            <a:avLst/>
          </a:prstGeom>
        </p:spPr>
      </p:pic>
      <p:sp>
        <p:nvSpPr>
          <p:cNvPr id="10" name="Text Placeholder 9">
            <a:extLst>
              <a:ext uri="{FF2B5EF4-FFF2-40B4-BE49-F238E27FC236}">
                <a16:creationId xmlns:a16="http://schemas.microsoft.com/office/drawing/2014/main" id="{4815A6CF-BE68-D087-AE05-F6F31BE190AC}"/>
              </a:ext>
            </a:extLst>
          </p:cNvPr>
          <p:cNvSpPr>
            <a:spLocks noGrp="1"/>
          </p:cNvSpPr>
          <p:nvPr>
            <p:ph type="body" sz="quarter" idx="17"/>
          </p:nvPr>
        </p:nvSpPr>
        <p:spPr/>
        <p:txBody>
          <a:bodyPr/>
          <a:lstStyle/>
          <a:p>
            <a:r>
              <a:rPr lang="en-US" dirty="0"/>
              <a:t>Simple steps that can mitigate risk — and reduce issues when something does happen.</a:t>
            </a:r>
          </a:p>
        </p:txBody>
      </p:sp>
    </p:spTree>
    <p:extLst>
      <p:ext uri="{BB962C8B-B14F-4D97-AF65-F5344CB8AC3E}">
        <p14:creationId xmlns:p14="http://schemas.microsoft.com/office/powerpoint/2010/main" val="633659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64ADEE-681E-4E72-A95F-4CA82668FB31}"/>
              </a:ext>
            </a:extLst>
          </p:cNvPr>
          <p:cNvSpPr>
            <a:spLocks noGrp="1"/>
          </p:cNvSpPr>
          <p:nvPr>
            <p:ph type="title"/>
          </p:nvPr>
        </p:nvSpPr>
        <p:spPr>
          <a:xfrm>
            <a:off x="650488" y="477536"/>
            <a:ext cx="11247120" cy="457200"/>
          </a:xfrm>
        </p:spPr>
        <p:txBody>
          <a:bodyPr/>
          <a:lstStyle/>
          <a:p>
            <a:r>
              <a:rPr lang="en-US" dirty="0">
                <a:solidFill>
                  <a:srgbClr val="7030A0"/>
                </a:solidFill>
              </a:rPr>
              <a:t>The Unintended Consequence</a:t>
            </a:r>
          </a:p>
        </p:txBody>
      </p:sp>
      <p:sp>
        <p:nvSpPr>
          <p:cNvPr id="5" name="Footer Placeholder 4">
            <a:extLst>
              <a:ext uri="{FF2B5EF4-FFF2-40B4-BE49-F238E27FC236}">
                <a16:creationId xmlns:a16="http://schemas.microsoft.com/office/drawing/2014/main" id="{9E1C91C3-3060-4AAC-84E2-E7BEEE866678}"/>
              </a:ext>
            </a:extLst>
          </p:cNvPr>
          <p:cNvSpPr>
            <a:spLocks noGrp="1"/>
          </p:cNvSpPr>
          <p:nvPr>
            <p:ph type="ftr" sz="quarter" idx="10"/>
          </p:nvPr>
        </p:nvSpPr>
        <p:spPr/>
        <p:txBody>
          <a:bodyPr/>
          <a:lstStyle/>
          <a:p>
            <a:r>
              <a:rPr lang="en-US" dirty="0"/>
              <a:t>© 2022 WTW. All rights reserved. Proprietary and Confidential. For WTW and WTW client use only. Not suitable for unintended purpose or use by unauthorized recipient.</a:t>
            </a:r>
          </a:p>
        </p:txBody>
      </p:sp>
      <p:sp>
        <p:nvSpPr>
          <p:cNvPr id="4" name="Slide Number Placeholder 3">
            <a:extLst>
              <a:ext uri="{FF2B5EF4-FFF2-40B4-BE49-F238E27FC236}">
                <a16:creationId xmlns:a16="http://schemas.microsoft.com/office/drawing/2014/main" id="{2545619A-3594-44DD-A9DE-CD0CE4EE1D9C}"/>
              </a:ext>
            </a:extLst>
          </p:cNvPr>
          <p:cNvSpPr>
            <a:spLocks noGrp="1"/>
          </p:cNvSpPr>
          <p:nvPr>
            <p:ph type="sldNum" sz="quarter" idx="18"/>
          </p:nvPr>
        </p:nvSpPr>
        <p:spPr/>
        <p:txBody>
          <a:bodyPr/>
          <a:lstStyle/>
          <a:p>
            <a:fld id="{63DCA5C9-2E11-4C67-86EB-AE1DE127DC64}" type="slidenum">
              <a:rPr lang="en-US" smtClean="0"/>
              <a:pPr/>
              <a:t>4</a:t>
            </a:fld>
            <a:endParaRPr lang="en-US" dirty="0"/>
          </a:p>
        </p:txBody>
      </p:sp>
      <p:sp>
        <p:nvSpPr>
          <p:cNvPr id="9" name="Content Placeholder 2">
            <a:extLst>
              <a:ext uri="{FF2B5EF4-FFF2-40B4-BE49-F238E27FC236}">
                <a16:creationId xmlns:a16="http://schemas.microsoft.com/office/drawing/2014/main" id="{96C84BE9-CAE4-4AEF-B91F-CB02A3A089B2}"/>
              </a:ext>
            </a:extLst>
          </p:cNvPr>
          <p:cNvSpPr txBox="1">
            <a:spLocks noGrp="1"/>
          </p:cNvSpPr>
          <p:nvPr>
            <p:ph sz="quarter" idx="19"/>
          </p:nvPr>
        </p:nvSpPr>
        <p:spPr>
          <a:xfrm>
            <a:off x="553844" y="1100347"/>
            <a:ext cx="11084312" cy="2398869"/>
          </a:xfrm>
          <a:prstGeom prst="rect">
            <a:avLst/>
          </a:prstGeom>
        </p:spPr>
        <p:txBody>
          <a:bodyPr/>
          <a:lstStyle/>
          <a:p>
            <a:pPr marL="0" indent="0" algn="ctr">
              <a:spcBef>
                <a:spcPts val="700"/>
              </a:spcBef>
              <a:buSzTx/>
              <a:buFont typeface="Wingdings 2"/>
              <a:buNone/>
            </a:pPr>
            <a:endParaRPr lang="en-US" sz="2400" dirty="0"/>
          </a:p>
          <a:p>
            <a:pPr marL="0" indent="0">
              <a:spcBef>
                <a:spcPts val="700"/>
              </a:spcBef>
              <a:buSzTx/>
              <a:buFont typeface="Wingdings 2"/>
              <a:buNone/>
            </a:pPr>
            <a:r>
              <a:rPr lang="en-US" sz="2400" dirty="0"/>
              <a:t>	</a:t>
            </a:r>
            <a:r>
              <a:rPr sz="2400" dirty="0"/>
              <a:t>“</a:t>
            </a:r>
            <a:r>
              <a:rPr sz="1800" dirty="0"/>
              <a:t>For every medical intervention there is an expected </a:t>
            </a:r>
            <a:r>
              <a:rPr lang="en-US" sz="1800" dirty="0"/>
              <a:t>	</a:t>
            </a:r>
            <a:r>
              <a:rPr sz="1800" dirty="0"/>
              <a:t>outcome. But there’s also the possibility for unintended consequences. While it’s comforting to believe modern </a:t>
            </a:r>
            <a:r>
              <a:rPr lang="en-US" sz="1800" dirty="0"/>
              <a:t>	</a:t>
            </a:r>
            <a:r>
              <a:rPr sz="1800" dirty="0"/>
              <a:t>science can perform miracles, the reality is that human bodies often react in unpredictable ways – even when the treatment is </a:t>
            </a:r>
            <a:r>
              <a:rPr lang="en-US" sz="1800" dirty="0"/>
              <a:t>standardized,</a:t>
            </a:r>
            <a:r>
              <a:rPr sz="1800" dirty="0"/>
              <a:t> and evidence based.”</a:t>
            </a:r>
            <a:endParaRPr lang="en-US" sz="1800" dirty="0"/>
          </a:p>
          <a:p>
            <a:pPr marL="305999" lvl="1" indent="18000" algn="ctr">
              <a:defRPr sz="2000"/>
            </a:pPr>
            <a:endParaRPr lang="en-US" sz="1800" i="1" dirty="0"/>
          </a:p>
          <a:p>
            <a:pPr marL="763199" lvl="3" indent="0">
              <a:buNone/>
              <a:defRPr sz="2000"/>
            </a:pPr>
            <a:r>
              <a:rPr lang="en-US" sz="1600" b="1" i="1" dirty="0">
                <a:solidFill>
                  <a:schemeClr val="tx2"/>
                </a:solidFill>
              </a:rPr>
              <a:t>Healing Words – the power of apology in medicine</a:t>
            </a:r>
            <a:r>
              <a:rPr lang="en-US" sz="1600" b="1" dirty="0">
                <a:solidFill>
                  <a:schemeClr val="tx2"/>
                </a:solidFill>
              </a:rPr>
              <a:t>, 2004, Doctors in Touch.</a:t>
            </a:r>
          </a:p>
          <a:p>
            <a:pPr marL="305999" lvl="1" indent="18000" algn="r">
              <a:defRPr sz="2000"/>
            </a:pPr>
            <a:r>
              <a:rPr lang="en-US" sz="1800" dirty="0"/>
              <a:t>- Michael Woods</a:t>
            </a:r>
            <a:endParaRPr lang="en-US" sz="1400" dirty="0"/>
          </a:p>
          <a:p>
            <a:pPr marL="0" indent="0" algn="just">
              <a:spcBef>
                <a:spcPts val="700"/>
              </a:spcBef>
              <a:buSzTx/>
              <a:buFont typeface="Wingdings 2"/>
              <a:buNone/>
            </a:pPr>
            <a:endParaRPr dirty="0"/>
          </a:p>
        </p:txBody>
      </p:sp>
      <p:pic>
        <p:nvPicPr>
          <p:cNvPr id="10" name="Picture 9">
            <a:extLst>
              <a:ext uri="{FF2B5EF4-FFF2-40B4-BE49-F238E27FC236}">
                <a16:creationId xmlns:a16="http://schemas.microsoft.com/office/drawing/2014/main" id="{E0A7A1D2-7AF2-BB2A-C58E-887785640E7F}"/>
              </a:ext>
            </a:extLst>
          </p:cNvPr>
          <p:cNvPicPr>
            <a:picLocks noChangeAspect="1"/>
          </p:cNvPicPr>
          <p:nvPr/>
        </p:nvPicPr>
        <p:blipFill>
          <a:blip r:embed="rId2"/>
          <a:stretch>
            <a:fillRect/>
          </a:stretch>
        </p:blipFill>
        <p:spPr>
          <a:xfrm>
            <a:off x="9191625" y="6358359"/>
            <a:ext cx="1098292" cy="354449"/>
          </a:xfrm>
          <a:prstGeom prst="rect">
            <a:avLst/>
          </a:prstGeom>
        </p:spPr>
      </p:pic>
    </p:spTree>
    <p:extLst>
      <p:ext uri="{BB962C8B-B14F-4D97-AF65-F5344CB8AC3E}">
        <p14:creationId xmlns:p14="http://schemas.microsoft.com/office/powerpoint/2010/main" val="39955575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E52704-D7D5-4C02-BCB2-ACE09F3BE396}"/>
              </a:ext>
            </a:extLst>
          </p:cNvPr>
          <p:cNvSpPr>
            <a:spLocks noGrp="1"/>
          </p:cNvSpPr>
          <p:nvPr>
            <p:ph type="body" sz="quarter" idx="17"/>
          </p:nvPr>
        </p:nvSpPr>
        <p:spPr/>
        <p:txBody>
          <a:bodyPr/>
          <a:lstStyle/>
          <a:p>
            <a:r>
              <a:rPr lang="en-US" dirty="0"/>
              <a:t>Under contract to be kind. </a:t>
            </a:r>
          </a:p>
        </p:txBody>
      </p:sp>
      <p:sp>
        <p:nvSpPr>
          <p:cNvPr id="3" name="Title 2">
            <a:extLst>
              <a:ext uri="{FF2B5EF4-FFF2-40B4-BE49-F238E27FC236}">
                <a16:creationId xmlns:a16="http://schemas.microsoft.com/office/drawing/2014/main" id="{B16B5EEB-4274-E42A-D95D-311AAD758776}"/>
              </a:ext>
            </a:extLst>
          </p:cNvPr>
          <p:cNvSpPr>
            <a:spLocks noGrp="1"/>
          </p:cNvSpPr>
          <p:nvPr>
            <p:ph type="title"/>
          </p:nvPr>
        </p:nvSpPr>
        <p:spPr/>
        <p:txBody>
          <a:bodyPr/>
          <a:lstStyle/>
          <a:p>
            <a:r>
              <a:rPr lang="en-US" dirty="0">
                <a:solidFill>
                  <a:schemeClr val="tx2"/>
                </a:solidFill>
              </a:rPr>
              <a:t>Culture Commitment</a:t>
            </a:r>
          </a:p>
        </p:txBody>
      </p:sp>
      <p:sp>
        <p:nvSpPr>
          <p:cNvPr id="4" name="Content Placeholder 3">
            <a:extLst>
              <a:ext uri="{FF2B5EF4-FFF2-40B4-BE49-F238E27FC236}">
                <a16:creationId xmlns:a16="http://schemas.microsoft.com/office/drawing/2014/main" id="{2DB6BC4C-BC8B-C6CC-B0B0-7173F9547563}"/>
              </a:ext>
            </a:extLst>
          </p:cNvPr>
          <p:cNvSpPr>
            <a:spLocks noGrp="1"/>
          </p:cNvSpPr>
          <p:nvPr>
            <p:ph sz="quarter" idx="19"/>
          </p:nvPr>
        </p:nvSpPr>
        <p:spPr>
          <a:xfrm>
            <a:off x="457198" y="1645920"/>
            <a:ext cx="10601327" cy="4179888"/>
          </a:xfrm>
        </p:spPr>
        <p:txBody>
          <a:bodyPr/>
          <a:lstStyle/>
          <a:p>
            <a:pPr marL="285750" indent="-285750">
              <a:buFont typeface="Arial" panose="020B0604020202020204" pitchFamily="34" charset="0"/>
              <a:buChar char="•"/>
            </a:pPr>
            <a:r>
              <a:rPr lang="en-US" sz="2000" dirty="0"/>
              <a:t>Protecting our team members is a priority</a:t>
            </a:r>
          </a:p>
          <a:p>
            <a:pPr marL="285750" indent="-285750">
              <a:buFont typeface="Arial" panose="020B0604020202020204" pitchFamily="34" charset="0"/>
              <a:buChar char="•"/>
            </a:pPr>
            <a:r>
              <a:rPr lang="en-US" sz="2000" dirty="0"/>
              <a:t>Contract extends to families and other guests</a:t>
            </a:r>
          </a:p>
          <a:p>
            <a:pPr marL="285750" indent="-285750">
              <a:buFont typeface="Arial" panose="020B0604020202020204" pitchFamily="34" charset="0"/>
              <a:buChar char="•"/>
            </a:pPr>
            <a:r>
              <a:rPr lang="en-US" sz="2000" dirty="0"/>
              <a:t>Founded in our culture</a:t>
            </a:r>
          </a:p>
          <a:p>
            <a:pPr marL="285750" indent="-285750">
              <a:buFont typeface="Arial" panose="020B0604020202020204" pitchFamily="34" charset="0"/>
              <a:buChar char="•"/>
            </a:pPr>
            <a:r>
              <a:rPr lang="en-US" sz="2000" dirty="0"/>
              <a:t>Zero-tolerance policy</a:t>
            </a:r>
          </a:p>
          <a:p>
            <a:pPr marL="285750" indent="-285750">
              <a:buFont typeface="Arial" panose="020B0604020202020204" pitchFamily="34" charset="0"/>
              <a:buChar char="•"/>
            </a:pPr>
            <a:r>
              <a:rPr lang="en-US" sz="2000" dirty="0"/>
              <a:t>Commitment is reciprocal</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Next steps: Change in behavior or a </a:t>
            </a:r>
            <a:br>
              <a:rPr lang="en-US" sz="2000" dirty="0"/>
            </a:br>
            <a:r>
              <a:rPr lang="en-US" sz="2000" dirty="0"/>
              <a:t>Behavioral Contract and eviction.</a:t>
            </a:r>
          </a:p>
          <a:p>
            <a:pPr marL="285750" indent="-285750">
              <a:buFont typeface="Arial" panose="020B0604020202020204" pitchFamily="34" charset="0"/>
              <a:buChar char="•"/>
            </a:pPr>
            <a:endParaRPr lang="en-US" sz="2000" dirty="0"/>
          </a:p>
          <a:p>
            <a:endParaRPr lang="en-US" dirty="0"/>
          </a:p>
        </p:txBody>
      </p:sp>
      <p:sp>
        <p:nvSpPr>
          <p:cNvPr id="5" name="Footer Placeholder 4">
            <a:extLst>
              <a:ext uri="{FF2B5EF4-FFF2-40B4-BE49-F238E27FC236}">
                <a16:creationId xmlns:a16="http://schemas.microsoft.com/office/drawing/2014/main" id="{54A6F216-A83A-885F-1000-4E3BFBD0AC83}"/>
              </a:ext>
            </a:extLst>
          </p:cNvPr>
          <p:cNvSpPr>
            <a:spLocks noGrp="1"/>
          </p:cNvSpPr>
          <p:nvPr>
            <p:ph type="ftr" sz="quarter" idx="10"/>
          </p:nvPr>
        </p:nvSpPr>
        <p:spPr/>
        <p:txBody>
          <a:bodyPr/>
          <a:lstStyle/>
          <a:p>
            <a:pPr marL="0" marR="0" lvl="0"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a:ea typeface="Roboto" panose="02000000000000000000" pitchFamily="2" charset="0"/>
              </a:rPr>
              <a:t>© 2022 WTW. All rights reserved. Proprietary and Confidential. For WTW and WTW client use only. Not suitable for unintended purpose or use by unauthorized recipient.</a:t>
            </a:r>
          </a:p>
        </p:txBody>
      </p:sp>
      <p:sp>
        <p:nvSpPr>
          <p:cNvPr id="6" name="Slide Number Placeholder 5">
            <a:extLst>
              <a:ext uri="{FF2B5EF4-FFF2-40B4-BE49-F238E27FC236}">
                <a16:creationId xmlns:a16="http://schemas.microsoft.com/office/drawing/2014/main" id="{C82C6290-AC2B-6A92-A94A-5C49250419DE}"/>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900" b="0" i="0" u="none" strike="noStrike" kern="1200" cap="none" spc="0" normalizeH="0" baseline="0" noProof="0" dirty="0">
              <a:ln>
                <a:noFill/>
              </a:ln>
              <a:solidFill>
                <a:srgbClr val="000000"/>
              </a:solidFill>
              <a:effectLst/>
              <a:uLnTx/>
              <a:uFillTx/>
              <a:latin typeface="Arial" panose="020B0604020202020204"/>
              <a:ea typeface="Verdana" panose="020B0604030504040204" pitchFamily="34" charset="0"/>
            </a:endParaRPr>
          </a:p>
        </p:txBody>
      </p:sp>
      <p:pic>
        <p:nvPicPr>
          <p:cNvPr id="8" name="Picture 7">
            <a:extLst>
              <a:ext uri="{FF2B5EF4-FFF2-40B4-BE49-F238E27FC236}">
                <a16:creationId xmlns:a16="http://schemas.microsoft.com/office/drawing/2014/main" id="{18D4616D-5DB0-7781-BD34-21C31F142AA1}"/>
              </a:ext>
            </a:extLst>
          </p:cNvPr>
          <p:cNvPicPr>
            <a:picLocks noChangeAspect="1"/>
          </p:cNvPicPr>
          <p:nvPr/>
        </p:nvPicPr>
        <p:blipFill>
          <a:blip r:embed="rId3"/>
          <a:stretch>
            <a:fillRect/>
          </a:stretch>
        </p:blipFill>
        <p:spPr>
          <a:xfrm>
            <a:off x="9191625" y="6358359"/>
            <a:ext cx="1098292" cy="354449"/>
          </a:xfrm>
          <a:prstGeom prst="rect">
            <a:avLst/>
          </a:prstGeom>
        </p:spPr>
      </p:pic>
      <p:pic>
        <p:nvPicPr>
          <p:cNvPr id="12" name="Picture 11">
            <a:extLst>
              <a:ext uri="{FF2B5EF4-FFF2-40B4-BE49-F238E27FC236}">
                <a16:creationId xmlns:a16="http://schemas.microsoft.com/office/drawing/2014/main" id="{E48D287F-38A7-67BA-08B2-6C459029853D}"/>
              </a:ext>
            </a:extLst>
          </p:cNvPr>
          <p:cNvPicPr>
            <a:picLocks noChangeAspect="1"/>
          </p:cNvPicPr>
          <p:nvPr/>
        </p:nvPicPr>
        <p:blipFill>
          <a:blip r:embed="rId4"/>
          <a:stretch>
            <a:fillRect/>
          </a:stretch>
        </p:blipFill>
        <p:spPr>
          <a:xfrm rot="1067813">
            <a:off x="8446309" y="589565"/>
            <a:ext cx="3099456" cy="4010739"/>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17773C7A-2F32-F75F-3A2E-15C620E0467F}"/>
              </a:ext>
            </a:extLst>
          </p:cNvPr>
          <p:cNvPicPr>
            <a:picLocks noChangeAspect="1"/>
          </p:cNvPicPr>
          <p:nvPr/>
        </p:nvPicPr>
        <p:blipFill>
          <a:blip r:embed="rId5"/>
          <a:stretch>
            <a:fillRect/>
          </a:stretch>
        </p:blipFill>
        <p:spPr>
          <a:xfrm rot="1119193">
            <a:off x="6466971" y="1299337"/>
            <a:ext cx="3270437" cy="39920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618596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2" name="think-cell Slide" r:id="rId5" imgW="344" imgH="344" progId="TCLayout.ActiveDocument.1">
                  <p:embed/>
                </p:oleObj>
              </mc:Choice>
              <mc:Fallback>
                <p:oleObj name="think-cell Slide" r:id="rId5" imgW="344" imgH="344" progId="TCLayout.ActiveDocument.1">
                  <p:embed/>
                  <p:pic>
                    <p:nvPicPr>
                      <p:cNvPr id="8" name="Object 7"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ext Placeholder 1"/>
          <p:cNvSpPr>
            <a:spLocks noGrp="1"/>
          </p:cNvSpPr>
          <p:nvPr>
            <p:ph type="body" sz="quarter" idx="17"/>
          </p:nvPr>
        </p:nvSpPr>
        <p:spPr>
          <a:xfrm>
            <a:off x="486942" y="945863"/>
            <a:ext cx="11247120" cy="365760"/>
          </a:xfrm>
        </p:spPr>
        <p:txBody>
          <a:bodyPr/>
          <a:lstStyle/>
          <a:p>
            <a:r>
              <a:rPr lang="en-US" sz="1600" b="1" i="1" dirty="0">
                <a:solidFill>
                  <a:schemeClr val="tx2">
                    <a:lumMod val="75000"/>
                  </a:schemeClr>
                </a:solidFill>
              </a:rPr>
              <a:t>Many organizations have linked lack of seeking compensation or retribution as “success” while the pursuit of litigation or compensation is seen by many as lack of success</a:t>
            </a:r>
          </a:p>
        </p:txBody>
      </p:sp>
      <p:sp>
        <p:nvSpPr>
          <p:cNvPr id="3" name="Title 2"/>
          <p:cNvSpPr>
            <a:spLocks noGrp="1"/>
          </p:cNvSpPr>
          <p:nvPr>
            <p:ph type="title"/>
          </p:nvPr>
        </p:nvSpPr>
        <p:spPr/>
        <p:txBody>
          <a:bodyPr vert="horz"/>
          <a:lstStyle/>
          <a:p>
            <a:r>
              <a:rPr lang="en-US" dirty="0"/>
              <a:t>Successful disclosures</a:t>
            </a:r>
          </a:p>
        </p:txBody>
      </p:sp>
      <p:sp>
        <p:nvSpPr>
          <p:cNvPr id="5" name="Slide Number Placeholder 4"/>
          <p:cNvSpPr>
            <a:spLocks noGrp="1"/>
          </p:cNvSpPr>
          <p:nvPr>
            <p:ph type="sldNum" sz="quarter" idx="18"/>
          </p:nvPr>
        </p:nvSpPr>
        <p:spPr/>
        <p:txBody>
          <a:bodyPr/>
          <a:lstStyle/>
          <a:p>
            <a:fld id="{63DCA5C9-2E11-4C67-86EB-AE1DE127DC64}" type="slidenum">
              <a:rPr lang="en-US" smtClean="0"/>
              <a:pPr/>
              <a:t>41</a:t>
            </a:fld>
            <a:endParaRPr lang="en-US" dirty="0"/>
          </a:p>
        </p:txBody>
      </p:sp>
      <p:sp>
        <p:nvSpPr>
          <p:cNvPr id="6" name="Footer Placeholder 5"/>
          <p:cNvSpPr>
            <a:spLocks noGrp="1"/>
          </p:cNvSpPr>
          <p:nvPr>
            <p:ph type="ftr" sz="quarter" idx="10"/>
          </p:nvPr>
        </p:nvSpPr>
        <p:spPr/>
        <p:txBody>
          <a:bodyPr/>
          <a:lstStyle/>
          <a:p>
            <a:pPr lvl="6"/>
            <a:r>
              <a:rPr lang="en-US" dirty="0"/>
              <a:t>© 2022 WTW. Proprietary and confidential. For WTW and WTW client use only.</a:t>
            </a:r>
          </a:p>
        </p:txBody>
      </p:sp>
      <p:sp>
        <p:nvSpPr>
          <p:cNvPr id="4" name="Rectangle 3"/>
          <p:cNvSpPr/>
          <p:nvPr/>
        </p:nvSpPr>
        <p:spPr bwMode="auto">
          <a:xfrm>
            <a:off x="457199" y="1828800"/>
            <a:ext cx="11276863" cy="4179888"/>
          </a:xfrm>
          <a:prstGeom prst="rect">
            <a:avLst/>
          </a:prstGeom>
          <a:solidFill>
            <a:srgbClr val="E6E6E6"/>
          </a:solidFill>
          <a:ln>
            <a:noFill/>
          </a:ln>
          <a:effectLst/>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228600" lvl="2" indent="-228600" defTabSz="292608">
              <a:spcBef>
                <a:spcPts val="600"/>
              </a:spcBef>
              <a:spcAft>
                <a:spcPts val="600"/>
              </a:spcAft>
              <a:buClr>
                <a:schemeClr val="tx2"/>
              </a:buClr>
              <a:buFont typeface="Arial" panose="020B0604020202020204" pitchFamily="34" charset="0"/>
              <a:buChar char="•"/>
              <a:tabLst>
                <a:tab pos="276225" algn="l"/>
                <a:tab pos="584200" algn="l"/>
              </a:tabLst>
            </a:pPr>
            <a:r>
              <a:rPr lang="en-US" sz="2400" dirty="0">
                <a:ea typeface="Roboto" panose="02000000000000000000" pitchFamily="2" charset="0"/>
                <a:cs typeface="Times New Roman" panose="02020603050405020304" pitchFamily="18" charset="0"/>
              </a:rPr>
              <a:t>The Resident and family do not sue </a:t>
            </a:r>
          </a:p>
          <a:p>
            <a:pPr marL="228600" lvl="2" indent="-228600" defTabSz="292608">
              <a:spcBef>
                <a:spcPts val="600"/>
              </a:spcBef>
              <a:spcAft>
                <a:spcPts val="600"/>
              </a:spcAft>
              <a:buClr>
                <a:schemeClr val="tx2"/>
              </a:buClr>
              <a:buFont typeface="Arial" panose="020B0604020202020204" pitchFamily="34" charset="0"/>
              <a:buChar char="•"/>
              <a:tabLst>
                <a:tab pos="276225" algn="l"/>
                <a:tab pos="584200" algn="l"/>
              </a:tabLst>
            </a:pPr>
            <a:r>
              <a:rPr lang="en-US" sz="2400" dirty="0">
                <a:ea typeface="Roboto" panose="02000000000000000000" pitchFamily="2" charset="0"/>
                <a:cs typeface="Times New Roman" panose="02020603050405020304" pitchFamily="18" charset="0"/>
              </a:rPr>
              <a:t>The Resident and family understand that mistakes happen and do not get angry </a:t>
            </a:r>
          </a:p>
          <a:p>
            <a:pPr marL="228600" lvl="2" indent="-228600" defTabSz="292608">
              <a:spcBef>
                <a:spcPts val="600"/>
              </a:spcBef>
              <a:spcAft>
                <a:spcPts val="600"/>
              </a:spcAft>
              <a:buClr>
                <a:schemeClr val="tx2"/>
              </a:buClr>
              <a:buFont typeface="Arial" panose="020B0604020202020204" pitchFamily="34" charset="0"/>
              <a:buChar char="•"/>
              <a:tabLst>
                <a:tab pos="276225" algn="l"/>
                <a:tab pos="584200" algn="l"/>
              </a:tabLst>
            </a:pPr>
            <a:r>
              <a:rPr lang="en-US" sz="2400" dirty="0">
                <a:ea typeface="Roboto" panose="02000000000000000000" pitchFamily="2" charset="0"/>
                <a:cs typeface="Times New Roman" panose="02020603050405020304" pitchFamily="18" charset="0"/>
              </a:rPr>
              <a:t>The Resident and family don’t go to the press </a:t>
            </a:r>
          </a:p>
          <a:p>
            <a:pPr marL="228600" lvl="2" indent="-228600" defTabSz="292608">
              <a:spcBef>
                <a:spcPts val="600"/>
              </a:spcBef>
              <a:spcAft>
                <a:spcPts val="600"/>
              </a:spcAft>
              <a:buClr>
                <a:schemeClr val="tx2"/>
              </a:buClr>
              <a:buFont typeface="Arial" panose="020B0604020202020204" pitchFamily="34" charset="0"/>
              <a:buChar char="•"/>
              <a:tabLst>
                <a:tab pos="276225" algn="l"/>
                <a:tab pos="584200" algn="l"/>
              </a:tabLst>
            </a:pPr>
            <a:r>
              <a:rPr lang="en-US" sz="2400" dirty="0">
                <a:ea typeface="Roboto" panose="02000000000000000000" pitchFamily="2" charset="0"/>
                <a:cs typeface="Times New Roman" panose="02020603050405020304" pitchFamily="18" charset="0"/>
              </a:rPr>
              <a:t>The press praises the caregivers’ action and honesty</a:t>
            </a:r>
          </a:p>
          <a:p>
            <a:pPr marL="228600" lvl="2" indent="-228600" defTabSz="292608">
              <a:spcBef>
                <a:spcPts val="600"/>
              </a:spcBef>
              <a:spcAft>
                <a:spcPts val="600"/>
              </a:spcAft>
              <a:buClr>
                <a:schemeClr val="tx2"/>
              </a:buClr>
              <a:buFont typeface="Arial" panose="020B0604020202020204" pitchFamily="34" charset="0"/>
              <a:buChar char="•"/>
              <a:tabLst>
                <a:tab pos="276225" algn="l"/>
                <a:tab pos="584200" algn="l"/>
              </a:tabLst>
            </a:pPr>
            <a:r>
              <a:rPr lang="en-US" sz="2400" i="1" dirty="0">
                <a:solidFill>
                  <a:schemeClr val="tx2">
                    <a:lumMod val="75000"/>
                  </a:schemeClr>
                </a:solidFill>
                <a:ea typeface="Roboto" panose="02000000000000000000" pitchFamily="2" charset="0"/>
                <a:cs typeface="Times New Roman" panose="02020603050405020304" pitchFamily="18" charset="0"/>
              </a:rPr>
              <a:t>The disclosure enables the Resident and family to understand what happened and the ramifications of the event as well as have sufficient information to make future decisions.</a:t>
            </a:r>
          </a:p>
        </p:txBody>
      </p:sp>
    </p:spTree>
    <p:extLst>
      <p:ext uri="{BB962C8B-B14F-4D97-AF65-F5344CB8AC3E}">
        <p14:creationId xmlns:p14="http://schemas.microsoft.com/office/powerpoint/2010/main" val="3596245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7"/>
          </p:nvPr>
        </p:nvSpPr>
        <p:spPr/>
        <p:txBody>
          <a:bodyPr/>
          <a:lstStyle/>
          <a:p>
            <a:endParaRPr lang="en-US" sz="1600" dirty="0"/>
          </a:p>
        </p:txBody>
      </p:sp>
      <p:sp>
        <p:nvSpPr>
          <p:cNvPr id="12" name="Title 11"/>
          <p:cNvSpPr>
            <a:spLocks noGrp="1"/>
          </p:cNvSpPr>
          <p:nvPr>
            <p:ph type="title"/>
          </p:nvPr>
        </p:nvSpPr>
        <p:spPr/>
        <p:txBody>
          <a:bodyPr/>
          <a:lstStyle/>
          <a:p>
            <a:r>
              <a:rPr lang="en-US" dirty="0"/>
              <a:t>…</a:t>
            </a:r>
          </a:p>
        </p:txBody>
      </p:sp>
      <p:sp>
        <p:nvSpPr>
          <p:cNvPr id="4" name="Footer Placeholder 3"/>
          <p:cNvSpPr>
            <a:spLocks noGrp="1"/>
          </p:cNvSpPr>
          <p:nvPr>
            <p:ph type="ftr" sz="quarter" idx="10"/>
          </p:nvPr>
        </p:nvSpPr>
        <p:spPr/>
        <p:txBody>
          <a:bodyPr/>
          <a:lstStyle/>
          <a:p>
            <a:pPr lvl="6"/>
            <a:r>
              <a:rPr lang="en-US" dirty="0"/>
              <a:t>© 2022 WTW. Proprietary and confidential. For WTW and WTW client use only.</a:t>
            </a:r>
          </a:p>
        </p:txBody>
      </p:sp>
      <p:pic>
        <p:nvPicPr>
          <p:cNvPr id="1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10" t="7559" r="7705" b="3570"/>
          <a:stretch/>
        </p:blipFill>
        <p:spPr bwMode="auto">
          <a:xfrm>
            <a:off x="3807459" y="1828800"/>
            <a:ext cx="4546600" cy="4182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lide Number Placeholder 4"/>
          <p:cNvSpPr>
            <a:spLocks noGrp="1"/>
          </p:cNvSpPr>
          <p:nvPr>
            <p:ph type="sldNum" sz="quarter" idx="18"/>
          </p:nvPr>
        </p:nvSpPr>
        <p:spPr>
          <a:xfrm>
            <a:off x="11427675" y="6437376"/>
            <a:ext cx="306387" cy="208758"/>
          </a:xfrm>
        </p:spPr>
        <p:txBody>
          <a:bodyPr/>
          <a:lstStyle/>
          <a:p>
            <a:fld id="{63DCA5C9-2E11-4C67-86EB-AE1DE127DC64}" type="slidenum">
              <a:rPr lang="en-US" smtClean="0"/>
              <a:pPr/>
              <a:t>42</a:t>
            </a:fld>
            <a:endParaRPr lang="en-US" dirty="0"/>
          </a:p>
        </p:txBody>
      </p:sp>
    </p:spTree>
    <p:extLst>
      <p:ext uri="{BB962C8B-B14F-4D97-AF65-F5344CB8AC3E}">
        <p14:creationId xmlns:p14="http://schemas.microsoft.com/office/powerpoint/2010/main" val="42782872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4186E-B1C6-CD72-D025-675F693AF094}"/>
              </a:ext>
            </a:extLst>
          </p:cNvPr>
          <p:cNvSpPr>
            <a:spLocks noGrp="1"/>
          </p:cNvSpPr>
          <p:nvPr>
            <p:ph type="title"/>
          </p:nvPr>
        </p:nvSpPr>
        <p:spPr/>
        <p:txBody>
          <a:bodyPr/>
          <a:lstStyle/>
          <a:p>
            <a:r>
              <a:rPr lang="en-US" b="1" dirty="0"/>
              <a:t>Disclaimer</a:t>
            </a:r>
            <a:endParaRPr lang="en-US" sz="4133" b="1" dirty="0"/>
          </a:p>
        </p:txBody>
      </p:sp>
      <p:sp>
        <p:nvSpPr>
          <p:cNvPr id="3" name="Content Placeholder 2">
            <a:extLst>
              <a:ext uri="{FF2B5EF4-FFF2-40B4-BE49-F238E27FC236}">
                <a16:creationId xmlns:a16="http://schemas.microsoft.com/office/drawing/2014/main" id="{4C76F4E1-2791-4D2B-8A89-D468CAB7CF34}"/>
              </a:ext>
            </a:extLst>
          </p:cNvPr>
          <p:cNvSpPr>
            <a:spLocks noGrp="1"/>
          </p:cNvSpPr>
          <p:nvPr>
            <p:ph sz="half" idx="1"/>
          </p:nvPr>
        </p:nvSpPr>
        <p:spPr>
          <a:xfrm>
            <a:off x="838200" y="1826684"/>
            <a:ext cx="10515600" cy="4349749"/>
          </a:xfrm>
        </p:spPr>
        <p:txBody>
          <a:bodyPr>
            <a:normAutofit/>
          </a:bodyPr>
          <a:lstStyle/>
          <a:p>
            <a:r>
              <a:rPr lang="en-US" sz="2133" dirty="0"/>
              <a:t>Willis Towers Watson hopes you found the general information provided in this publication informative and helpful. The information contained herein is not intended to constitute legal or other professional advice and should not be relied upon in lieu of consultation with your own legal advisors. In the event you would like more information regarding your insurance coverage, please do not hesitate to reach out to us. In North America, Willis Towers Watson offers insurance products through licensed entities, including Willis Towers Watson Northeast, Inc. (in the United States) and Willis Canada Inc. (in Canada).</a:t>
            </a:r>
          </a:p>
        </p:txBody>
      </p:sp>
    </p:spTree>
    <p:extLst>
      <p:ext uri="{BB962C8B-B14F-4D97-AF65-F5344CB8AC3E}">
        <p14:creationId xmlns:p14="http://schemas.microsoft.com/office/powerpoint/2010/main" val="9176701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7650D-97B1-618D-3817-CD54A9DB660A}"/>
              </a:ext>
            </a:extLst>
          </p:cNvPr>
          <p:cNvSpPr>
            <a:spLocks noGrp="1"/>
          </p:cNvSpPr>
          <p:nvPr>
            <p:ph type="title"/>
          </p:nvPr>
        </p:nvSpPr>
        <p:spPr/>
        <p:txBody>
          <a:bodyPr/>
          <a:lstStyle/>
          <a:p>
            <a:r>
              <a:rPr lang="en-US" dirty="0"/>
              <a:t>Appendix</a:t>
            </a:r>
          </a:p>
        </p:txBody>
      </p:sp>
      <p:sp>
        <p:nvSpPr>
          <p:cNvPr id="3" name="Footer Placeholder 2">
            <a:extLst>
              <a:ext uri="{FF2B5EF4-FFF2-40B4-BE49-F238E27FC236}">
                <a16:creationId xmlns:a16="http://schemas.microsoft.com/office/drawing/2014/main" id="{6215E224-089F-FD92-2DAF-64402E27A9CB}"/>
              </a:ext>
            </a:extLst>
          </p:cNvPr>
          <p:cNvSpPr>
            <a:spLocks noGrp="1"/>
          </p:cNvSpPr>
          <p:nvPr>
            <p:ph type="ftr" sz="quarter" idx="10"/>
          </p:nvPr>
        </p:nvSpPr>
        <p:spPr/>
        <p:txBody>
          <a:bodyPr/>
          <a:lstStyle/>
          <a:p>
            <a:r>
              <a:rPr lang="en-US" dirty="0"/>
              <a:t>© 2022 WTW. All rights reserved. Proprietary and Confidential. For WTW and WTW client use only. Not suitable for unintended purpose or use by unauthorized recipient.</a:t>
            </a:r>
          </a:p>
        </p:txBody>
      </p:sp>
      <p:sp>
        <p:nvSpPr>
          <p:cNvPr id="4" name="Slide Number Placeholder 3">
            <a:extLst>
              <a:ext uri="{FF2B5EF4-FFF2-40B4-BE49-F238E27FC236}">
                <a16:creationId xmlns:a16="http://schemas.microsoft.com/office/drawing/2014/main" id="{3D5BAA6C-26D4-C0BF-E17D-4F215D22EF41}"/>
              </a:ext>
            </a:extLst>
          </p:cNvPr>
          <p:cNvSpPr>
            <a:spLocks noGrp="1"/>
          </p:cNvSpPr>
          <p:nvPr>
            <p:ph type="sldNum" sz="quarter" idx="21"/>
          </p:nvPr>
        </p:nvSpPr>
        <p:spPr/>
        <p:txBody>
          <a:bodyPr/>
          <a:lstStyle/>
          <a:p>
            <a:fld id="{63DCA5C9-2E11-4C67-86EB-AE1DE127DC64}" type="slidenum">
              <a:rPr lang="en-US" smtClean="0"/>
              <a:pPr/>
              <a:t>44</a:t>
            </a:fld>
            <a:endParaRPr lang="en-US" dirty="0"/>
          </a:p>
        </p:txBody>
      </p:sp>
    </p:spTree>
    <p:extLst>
      <p:ext uri="{BB962C8B-B14F-4D97-AF65-F5344CB8AC3E}">
        <p14:creationId xmlns:p14="http://schemas.microsoft.com/office/powerpoint/2010/main" val="15378693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1C91C3-3060-4AAC-84E2-E7BEEE866678}"/>
              </a:ext>
            </a:extLst>
          </p:cNvPr>
          <p:cNvSpPr>
            <a:spLocks noGrp="1"/>
          </p:cNvSpPr>
          <p:nvPr>
            <p:ph type="ftr" sz="quarter" idx="10"/>
          </p:nvPr>
        </p:nvSpPr>
        <p:spPr/>
        <p:txBody>
          <a:bodyPr/>
          <a:lstStyle/>
          <a:p>
            <a:pPr marL="0" marR="0" lvl="0"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a:ea typeface="Roboto" panose="02000000000000000000" pitchFamily="2" charset="0"/>
              </a:rPr>
              <a:t>© 2022 WTW. All rights reserved. Proprietary and Confidential. For WTW and WTW client use only. Not suitable for unintended purpose or use by unauthorized recipient.</a:t>
            </a:r>
          </a:p>
        </p:txBody>
      </p:sp>
      <p:sp>
        <p:nvSpPr>
          <p:cNvPr id="4" name="Slide Number Placeholder 3">
            <a:extLst>
              <a:ext uri="{FF2B5EF4-FFF2-40B4-BE49-F238E27FC236}">
                <a16:creationId xmlns:a16="http://schemas.microsoft.com/office/drawing/2014/main" id="{2545619A-3594-44DD-A9DE-CD0CE4EE1D9C}"/>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900" b="0" i="0" u="none" strike="noStrike" kern="1200" cap="none" spc="0" normalizeH="0" baseline="0" noProof="0" dirty="0">
              <a:ln>
                <a:noFill/>
              </a:ln>
              <a:solidFill>
                <a:srgbClr val="000000"/>
              </a:solidFill>
              <a:effectLst/>
              <a:uLnTx/>
              <a:uFillTx/>
              <a:latin typeface="Arial" panose="020B0604020202020204"/>
              <a:ea typeface="Verdana" panose="020B0604030504040204" pitchFamily="34" charset="0"/>
            </a:endParaRPr>
          </a:p>
        </p:txBody>
      </p:sp>
      <p:sp>
        <p:nvSpPr>
          <p:cNvPr id="11" name="Rectangle 2">
            <a:extLst>
              <a:ext uri="{FF2B5EF4-FFF2-40B4-BE49-F238E27FC236}">
                <a16:creationId xmlns:a16="http://schemas.microsoft.com/office/drawing/2014/main" id="{5D7DBD56-27D6-0DE5-04CF-873AFB351B9A}"/>
              </a:ext>
            </a:extLst>
          </p:cNvPr>
          <p:cNvSpPr txBox="1">
            <a:spLocks/>
          </p:cNvSpPr>
          <p:nvPr/>
        </p:nvSpPr>
        <p:spPr>
          <a:xfrm>
            <a:off x="457199" y="420029"/>
            <a:ext cx="8402445" cy="1143000"/>
          </a:xfrm>
          <a:prstGeom prst="rect">
            <a:avLst/>
          </a:prstGeom>
        </p:spPr>
        <p:txBody>
          <a:bodyPr vert="horz" lIns="0" tIns="0" rIns="0" bIns="0" rtlCol="0" anchor="t" anchorCtr="0">
            <a:noAutofit/>
          </a:bodyPr>
          <a:lstStyle>
            <a:lvl1pPr algn="l" defTabSz="914362" rtl="0" eaLnBrk="1" latinLnBrk="0" hangingPunct="1">
              <a:lnSpc>
                <a:spcPct val="90000"/>
              </a:lnSpc>
              <a:spcBef>
                <a:spcPct val="0"/>
              </a:spcBef>
              <a:buNone/>
              <a:defRPr sz="3200" b="0" i="0" kern="1200">
                <a:solidFill>
                  <a:schemeClr val="tx1"/>
                </a:solidFill>
                <a:latin typeface="+mj-lt"/>
                <a:ea typeface="Roboto Medium" panose="02000000000000000000" pitchFamily="2" charset="0"/>
                <a:cs typeface="Verdana" panose="020B0604030504040204" pitchFamily="34" charset="0"/>
              </a:defRPr>
            </a:lvl1pPr>
          </a:lstStyle>
          <a:p>
            <a:pPr marL="0" marR="0" lvl="0" indent="0" algn="l" defTabSz="914362"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rgbClr val="7030A0"/>
              </a:solidFill>
              <a:effectLst/>
              <a:uLnTx/>
              <a:uFillTx/>
              <a:latin typeface="Times New Roman" panose="02020603050405020304"/>
              <a:ea typeface="Roboto Medium" panose="02000000000000000000" pitchFamily="2" charset="0"/>
            </a:endParaRPr>
          </a:p>
        </p:txBody>
      </p:sp>
      <p:sp>
        <p:nvSpPr>
          <p:cNvPr id="2" name="Title 3">
            <a:extLst>
              <a:ext uri="{FF2B5EF4-FFF2-40B4-BE49-F238E27FC236}">
                <a16:creationId xmlns:a16="http://schemas.microsoft.com/office/drawing/2014/main" id="{A1610818-F3EF-454B-1355-B7B5695A0DBB}"/>
              </a:ext>
            </a:extLst>
          </p:cNvPr>
          <p:cNvSpPr>
            <a:spLocks noGrp="1"/>
          </p:cNvSpPr>
          <p:nvPr>
            <p:ph type="title"/>
          </p:nvPr>
        </p:nvSpPr>
        <p:spPr>
          <a:xfrm>
            <a:off x="457199" y="457200"/>
            <a:ext cx="11125201" cy="1143000"/>
          </a:xfrm>
        </p:spPr>
        <p:txBody>
          <a:bodyPr anchor="t">
            <a:normAutofit/>
          </a:bodyPr>
          <a:lstStyle/>
          <a:p>
            <a:r>
              <a:rPr lang="en-US" dirty="0">
                <a:solidFill>
                  <a:srgbClr val="7030A0"/>
                </a:solidFill>
              </a:rPr>
              <a:t>Important Considerations</a:t>
            </a:r>
          </a:p>
        </p:txBody>
      </p:sp>
      <p:graphicFrame>
        <p:nvGraphicFramePr>
          <p:cNvPr id="3" name="Content Placeholder 6">
            <a:extLst>
              <a:ext uri="{FF2B5EF4-FFF2-40B4-BE49-F238E27FC236}">
                <a16:creationId xmlns:a16="http://schemas.microsoft.com/office/drawing/2014/main" id="{78114BE9-E001-2AE1-9A6E-0CB8082E1568}"/>
              </a:ext>
            </a:extLst>
          </p:cNvPr>
          <p:cNvGraphicFramePr>
            <a:graphicFrameLocks/>
          </p:cNvGraphicFramePr>
          <p:nvPr/>
        </p:nvGraphicFramePr>
        <p:xfrm>
          <a:off x="457200" y="1350917"/>
          <a:ext cx="11276862" cy="4467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E617AAA4-38AB-1BB4-DE6B-FCC7821C4CBF}"/>
              </a:ext>
            </a:extLst>
          </p:cNvPr>
          <p:cNvPicPr>
            <a:picLocks noChangeAspect="1"/>
          </p:cNvPicPr>
          <p:nvPr/>
        </p:nvPicPr>
        <p:blipFill>
          <a:blip r:embed="rId7"/>
          <a:stretch>
            <a:fillRect/>
          </a:stretch>
        </p:blipFill>
        <p:spPr>
          <a:xfrm>
            <a:off x="9191625" y="6358359"/>
            <a:ext cx="1098292" cy="354449"/>
          </a:xfrm>
          <a:prstGeom prst="rect">
            <a:avLst/>
          </a:prstGeom>
        </p:spPr>
      </p:pic>
    </p:spTree>
    <p:extLst>
      <p:ext uri="{BB962C8B-B14F-4D97-AF65-F5344CB8AC3E}">
        <p14:creationId xmlns:p14="http://schemas.microsoft.com/office/powerpoint/2010/main" val="4210370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149B56-8F97-4253-B96F-66C4ED632F8B}"/>
              </a:ext>
            </a:extLst>
          </p:cNvPr>
          <p:cNvSpPr>
            <a:spLocks noGrp="1"/>
          </p:cNvSpPr>
          <p:nvPr>
            <p:ph type="title"/>
          </p:nvPr>
        </p:nvSpPr>
        <p:spPr/>
        <p:txBody>
          <a:bodyPr/>
          <a:lstStyle/>
          <a:p>
            <a:r>
              <a:rPr lang="en-US" dirty="0">
                <a:solidFill>
                  <a:srgbClr val="7030A0"/>
                </a:solidFill>
              </a:rPr>
              <a:t>Value to the Resident</a:t>
            </a:r>
          </a:p>
        </p:txBody>
      </p:sp>
      <p:pic>
        <p:nvPicPr>
          <p:cNvPr id="9" name="Picture Placeholder 8" descr="Woman enjoying coffee">
            <a:extLst>
              <a:ext uri="{FF2B5EF4-FFF2-40B4-BE49-F238E27FC236}">
                <a16:creationId xmlns:a16="http://schemas.microsoft.com/office/drawing/2014/main" id="{CAB0F38E-7DA3-45F9-9A78-26D0B2429C12}"/>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7836" r="17836"/>
          <a:stretch>
            <a:fillRect/>
          </a:stretch>
        </p:blipFill>
        <p:spPr/>
      </p:pic>
      <p:sp>
        <p:nvSpPr>
          <p:cNvPr id="5" name="Footer Placeholder 4">
            <a:extLst>
              <a:ext uri="{FF2B5EF4-FFF2-40B4-BE49-F238E27FC236}">
                <a16:creationId xmlns:a16="http://schemas.microsoft.com/office/drawing/2014/main" id="{B05DF9E8-53ED-438B-9F9E-85C51F74342B}"/>
              </a:ext>
            </a:extLst>
          </p:cNvPr>
          <p:cNvSpPr>
            <a:spLocks noGrp="1"/>
          </p:cNvSpPr>
          <p:nvPr>
            <p:ph type="ftr" sz="quarter" idx="10"/>
          </p:nvPr>
        </p:nvSpPr>
        <p:spPr/>
        <p:txBody>
          <a:bodyPr/>
          <a:lstStyle/>
          <a:p>
            <a:r>
              <a:rPr lang="en-US" dirty="0"/>
              <a:t>© 2022 WTW. All rights reserved. Proprietary and Confidential. For WTW and WTW client use only. Not suitable for unintended purpose or use by unauthorized recipient.</a:t>
            </a:r>
          </a:p>
        </p:txBody>
      </p:sp>
      <p:sp>
        <p:nvSpPr>
          <p:cNvPr id="6" name="Slide Number Placeholder 5">
            <a:extLst>
              <a:ext uri="{FF2B5EF4-FFF2-40B4-BE49-F238E27FC236}">
                <a16:creationId xmlns:a16="http://schemas.microsoft.com/office/drawing/2014/main" id="{28B6AA3C-00CB-4D9A-8014-C3394C79F80D}"/>
              </a:ext>
            </a:extLst>
          </p:cNvPr>
          <p:cNvSpPr>
            <a:spLocks noGrp="1"/>
          </p:cNvSpPr>
          <p:nvPr>
            <p:ph type="sldNum" sz="quarter" idx="18"/>
          </p:nvPr>
        </p:nvSpPr>
        <p:spPr/>
        <p:txBody>
          <a:bodyPr/>
          <a:lstStyle/>
          <a:p>
            <a:fld id="{63DCA5C9-2E11-4C67-86EB-AE1DE127DC64}" type="slidenum">
              <a:rPr lang="en-US" smtClean="0"/>
              <a:pPr/>
              <a:t>5</a:t>
            </a:fld>
            <a:endParaRPr lang="en-US" dirty="0"/>
          </a:p>
        </p:txBody>
      </p:sp>
      <p:sp>
        <p:nvSpPr>
          <p:cNvPr id="4" name="Content Placeholder 3">
            <a:extLst>
              <a:ext uri="{FF2B5EF4-FFF2-40B4-BE49-F238E27FC236}">
                <a16:creationId xmlns:a16="http://schemas.microsoft.com/office/drawing/2014/main" id="{52F10DE4-6D3E-4E8A-B517-820703B1A998}"/>
              </a:ext>
            </a:extLst>
          </p:cNvPr>
          <p:cNvSpPr>
            <a:spLocks noGrp="1"/>
          </p:cNvSpPr>
          <p:nvPr>
            <p:ph sz="quarter" idx="4294967295"/>
          </p:nvPr>
        </p:nvSpPr>
        <p:spPr>
          <a:xfrm>
            <a:off x="465138" y="1646238"/>
            <a:ext cx="5516562" cy="4179887"/>
          </a:xfrm>
        </p:spPr>
        <p:txBody>
          <a:bodyPr/>
          <a:lstStyle/>
          <a:p>
            <a:pPr marL="900000" lvl="2" indent="-269999" defTabSz="914362">
              <a:spcBef>
                <a:spcPts val="700"/>
              </a:spcBef>
              <a:defRPr sz="3200"/>
            </a:pPr>
            <a:r>
              <a:rPr lang="en-US" sz="1800" dirty="0"/>
              <a:t>Apology</a:t>
            </a:r>
          </a:p>
          <a:p>
            <a:pPr marL="900000" lvl="2" indent="-269999" defTabSz="914362">
              <a:spcBef>
                <a:spcPts val="700"/>
              </a:spcBef>
              <a:defRPr sz="3200"/>
            </a:pPr>
            <a:r>
              <a:rPr lang="en-US" sz="1800" dirty="0"/>
              <a:t>Expression of remorse</a:t>
            </a:r>
          </a:p>
          <a:p>
            <a:pPr marL="900000" lvl="2" indent="-269999" defTabSz="914362">
              <a:spcBef>
                <a:spcPts val="700"/>
              </a:spcBef>
              <a:defRPr sz="3200"/>
            </a:pPr>
            <a:r>
              <a:rPr lang="en-US" sz="1800" dirty="0"/>
              <a:t>Acknowledgement of the event</a:t>
            </a:r>
          </a:p>
          <a:p>
            <a:pPr marL="900000" lvl="2" indent="-269999" defTabSz="914362">
              <a:spcBef>
                <a:spcPts val="700"/>
              </a:spcBef>
              <a:defRPr sz="3200"/>
            </a:pPr>
            <a:r>
              <a:rPr lang="en-US" sz="1800" dirty="0"/>
              <a:t>Engagement </a:t>
            </a:r>
          </a:p>
          <a:p>
            <a:pPr marL="900000" lvl="2" indent="-269999" defTabSz="914362">
              <a:spcBef>
                <a:spcPts val="700"/>
              </a:spcBef>
              <a:defRPr sz="3200"/>
            </a:pPr>
            <a:r>
              <a:rPr lang="en-US" sz="1800" dirty="0"/>
              <a:t>Compassion</a:t>
            </a:r>
          </a:p>
          <a:p>
            <a:pPr marL="900000" lvl="2" indent="-269999" defTabSz="914362">
              <a:spcBef>
                <a:spcPts val="700"/>
              </a:spcBef>
              <a:defRPr sz="3200"/>
            </a:pPr>
            <a:r>
              <a:rPr lang="en-US" sz="1800" dirty="0"/>
              <a:t>Sincerity</a:t>
            </a:r>
          </a:p>
          <a:p>
            <a:endParaRPr lang="en-US" dirty="0"/>
          </a:p>
        </p:txBody>
      </p:sp>
      <p:pic>
        <p:nvPicPr>
          <p:cNvPr id="8" name="Picture 7">
            <a:extLst>
              <a:ext uri="{FF2B5EF4-FFF2-40B4-BE49-F238E27FC236}">
                <a16:creationId xmlns:a16="http://schemas.microsoft.com/office/drawing/2014/main" id="{BACBD33F-5B5E-FCA0-2B88-914F05EA487F}"/>
              </a:ext>
            </a:extLst>
          </p:cNvPr>
          <p:cNvPicPr>
            <a:picLocks noChangeAspect="1"/>
          </p:cNvPicPr>
          <p:nvPr/>
        </p:nvPicPr>
        <p:blipFill>
          <a:blip r:embed="rId3"/>
          <a:stretch>
            <a:fillRect/>
          </a:stretch>
        </p:blipFill>
        <p:spPr>
          <a:xfrm>
            <a:off x="9191625" y="6358359"/>
            <a:ext cx="1098292" cy="354449"/>
          </a:xfrm>
          <a:prstGeom prst="rect">
            <a:avLst/>
          </a:prstGeom>
        </p:spPr>
      </p:pic>
    </p:spTree>
    <p:extLst>
      <p:ext uri="{BB962C8B-B14F-4D97-AF65-F5344CB8AC3E}">
        <p14:creationId xmlns:p14="http://schemas.microsoft.com/office/powerpoint/2010/main" val="2534964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05A6-EDEA-488F-AF10-CF6E1492C611}"/>
              </a:ext>
            </a:extLst>
          </p:cNvPr>
          <p:cNvSpPr>
            <a:spLocks noGrp="1"/>
          </p:cNvSpPr>
          <p:nvPr>
            <p:ph type="title"/>
          </p:nvPr>
        </p:nvSpPr>
        <p:spPr/>
        <p:txBody>
          <a:bodyPr/>
          <a:lstStyle/>
          <a:p>
            <a:pPr marL="0" indent="0" algn="r"/>
            <a:br>
              <a:rPr lang="en-US" dirty="0">
                <a:latin typeface="+mn-lt"/>
              </a:rPr>
            </a:br>
            <a:br>
              <a:rPr lang="en-US" dirty="0">
                <a:latin typeface="+mn-lt"/>
              </a:rPr>
            </a:br>
            <a:br>
              <a:rPr lang="en-US" dirty="0">
                <a:latin typeface="+mn-lt"/>
              </a:rPr>
            </a:br>
            <a:r>
              <a:rPr lang="en-US" dirty="0">
                <a:latin typeface="+mn-lt"/>
              </a:rPr>
              <a:t>Not every adverse </a:t>
            </a:r>
            <a:br>
              <a:rPr lang="en-US" dirty="0">
                <a:latin typeface="+mn-lt"/>
              </a:rPr>
            </a:br>
            <a:r>
              <a:rPr lang="en-US" dirty="0">
                <a:latin typeface="+mn-lt"/>
              </a:rPr>
              <a:t>outcome involves error, </a:t>
            </a:r>
            <a:br>
              <a:rPr lang="en-US" dirty="0">
                <a:latin typeface="+mn-lt"/>
              </a:rPr>
            </a:br>
            <a:r>
              <a:rPr lang="en-US" b="1" dirty="0">
                <a:latin typeface="+mn-lt"/>
              </a:rPr>
              <a:t>but</a:t>
            </a:r>
            <a:r>
              <a:rPr lang="en-US" dirty="0">
                <a:latin typeface="+mn-lt"/>
              </a:rPr>
              <a:t> </a:t>
            </a:r>
            <a:r>
              <a:rPr lang="en-US" b="1" dirty="0">
                <a:latin typeface="+mn-lt"/>
              </a:rPr>
              <a:t>every unexpected outcome</a:t>
            </a:r>
            <a:r>
              <a:rPr lang="en-US" dirty="0">
                <a:latin typeface="+mn-lt"/>
              </a:rPr>
              <a:t> </a:t>
            </a:r>
            <a:r>
              <a:rPr lang="en-US" b="1" dirty="0">
                <a:latin typeface="+mn-lt"/>
              </a:rPr>
              <a:t>warrants </a:t>
            </a:r>
            <a:br>
              <a:rPr lang="en-US" b="1" dirty="0">
                <a:latin typeface="+mn-lt"/>
              </a:rPr>
            </a:br>
            <a:r>
              <a:rPr lang="en-US" b="1" dirty="0">
                <a:latin typeface="+mn-lt"/>
              </a:rPr>
              <a:t>an explanation</a:t>
            </a:r>
            <a:r>
              <a:rPr lang="en-US" dirty="0">
                <a:latin typeface="+mn-lt"/>
              </a:rPr>
              <a:t>.</a:t>
            </a:r>
            <a:br>
              <a:rPr lang="en-US" dirty="0">
                <a:latin typeface="+mn-lt"/>
              </a:rPr>
            </a:br>
            <a:br>
              <a:rPr lang="en-US" dirty="0">
                <a:latin typeface="+mn-lt"/>
              </a:rPr>
            </a:br>
            <a:br>
              <a:rPr lang="en-US" sz="1600" dirty="0">
                <a:latin typeface="+mn-lt"/>
              </a:rPr>
            </a:br>
            <a:endParaRPr lang="en-US" dirty="0">
              <a:latin typeface="+mn-lt"/>
            </a:endParaRPr>
          </a:p>
        </p:txBody>
      </p:sp>
      <p:pic>
        <p:nvPicPr>
          <p:cNvPr id="8" name="Picture Placeholder 7" descr="Exclamation mark on a yellow background">
            <a:extLst>
              <a:ext uri="{FF2B5EF4-FFF2-40B4-BE49-F238E27FC236}">
                <a16:creationId xmlns:a16="http://schemas.microsoft.com/office/drawing/2014/main" id="{A679711E-A283-4623-8388-A0D14C84E90A}"/>
              </a:ext>
            </a:extLst>
          </p:cNvPr>
          <p:cNvPicPr>
            <a:picLocks noGrp="1" noChangeAspect="1"/>
          </p:cNvPicPr>
          <p:nvPr>
            <p:ph type="pic" sz="quarter" idx="12"/>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rcRect l="13756" r="13756"/>
          <a:stretch>
            <a:fillRect/>
          </a:stretch>
        </p:blipFill>
        <p:spPr>
          <a:xfrm>
            <a:off x="6100024" y="434880"/>
            <a:ext cx="5634038" cy="5829300"/>
          </a:xfrm>
        </p:spPr>
      </p:pic>
      <p:sp>
        <p:nvSpPr>
          <p:cNvPr id="4" name="Footer Placeholder 3">
            <a:extLst>
              <a:ext uri="{FF2B5EF4-FFF2-40B4-BE49-F238E27FC236}">
                <a16:creationId xmlns:a16="http://schemas.microsoft.com/office/drawing/2014/main" id="{E58A9C0D-ECDE-4909-9C7D-8ADA76654E16}"/>
              </a:ext>
            </a:extLst>
          </p:cNvPr>
          <p:cNvSpPr>
            <a:spLocks noGrp="1"/>
          </p:cNvSpPr>
          <p:nvPr>
            <p:ph type="ftr" sz="quarter" idx="10"/>
          </p:nvPr>
        </p:nvSpPr>
        <p:spPr/>
        <p:txBody>
          <a:bodyPr/>
          <a:lstStyle/>
          <a:p>
            <a:r>
              <a:rPr lang="en-US" dirty="0"/>
              <a:t>© 2022 WTW. All rights reserved. Proprietary and Confidential. For WTW and WTW client use only. Not suitable for unintended purpose or use by unauthorized recipient.</a:t>
            </a:r>
          </a:p>
        </p:txBody>
      </p:sp>
      <p:sp>
        <p:nvSpPr>
          <p:cNvPr id="5" name="Slide Number Placeholder 4">
            <a:extLst>
              <a:ext uri="{FF2B5EF4-FFF2-40B4-BE49-F238E27FC236}">
                <a16:creationId xmlns:a16="http://schemas.microsoft.com/office/drawing/2014/main" id="{68EDA297-C85B-43E2-A407-D46D64BC3F9E}"/>
              </a:ext>
            </a:extLst>
          </p:cNvPr>
          <p:cNvSpPr>
            <a:spLocks noGrp="1"/>
          </p:cNvSpPr>
          <p:nvPr>
            <p:ph type="sldNum" sz="quarter" idx="18"/>
          </p:nvPr>
        </p:nvSpPr>
        <p:spPr/>
        <p:txBody>
          <a:bodyPr/>
          <a:lstStyle/>
          <a:p>
            <a:fld id="{63DCA5C9-2E11-4C67-86EB-AE1DE127DC64}" type="slidenum">
              <a:rPr lang="en-US" smtClean="0"/>
              <a:pPr/>
              <a:t>6</a:t>
            </a:fld>
            <a:endParaRPr lang="en-US" dirty="0"/>
          </a:p>
        </p:txBody>
      </p:sp>
      <p:pic>
        <p:nvPicPr>
          <p:cNvPr id="6" name="Picture 5">
            <a:extLst>
              <a:ext uri="{FF2B5EF4-FFF2-40B4-BE49-F238E27FC236}">
                <a16:creationId xmlns:a16="http://schemas.microsoft.com/office/drawing/2014/main" id="{1940F158-75D6-B32E-0C80-39A460E214A9}"/>
              </a:ext>
            </a:extLst>
          </p:cNvPr>
          <p:cNvPicPr>
            <a:picLocks noChangeAspect="1"/>
          </p:cNvPicPr>
          <p:nvPr/>
        </p:nvPicPr>
        <p:blipFill>
          <a:blip r:embed="rId3"/>
          <a:stretch>
            <a:fillRect/>
          </a:stretch>
        </p:blipFill>
        <p:spPr>
          <a:xfrm>
            <a:off x="9191625" y="6358359"/>
            <a:ext cx="1098292" cy="354449"/>
          </a:xfrm>
          <a:prstGeom prst="rect">
            <a:avLst/>
          </a:prstGeom>
        </p:spPr>
      </p:pic>
    </p:spTree>
    <p:extLst>
      <p:ext uri="{BB962C8B-B14F-4D97-AF65-F5344CB8AC3E}">
        <p14:creationId xmlns:p14="http://schemas.microsoft.com/office/powerpoint/2010/main" val="3926661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1C91C3-3060-4AAC-84E2-E7BEEE866678}"/>
              </a:ext>
            </a:extLst>
          </p:cNvPr>
          <p:cNvSpPr>
            <a:spLocks noGrp="1"/>
          </p:cNvSpPr>
          <p:nvPr>
            <p:ph type="ftr" sz="quarter" idx="10"/>
          </p:nvPr>
        </p:nvSpPr>
        <p:spPr/>
        <p:txBody>
          <a:bodyPr/>
          <a:lstStyle/>
          <a:p>
            <a:pPr marL="0" marR="0" lvl="0"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a:ea typeface="Roboto" panose="02000000000000000000" pitchFamily="2" charset="0"/>
              </a:rPr>
              <a:t>© 2022 WTW. All rights reserved. Proprietary and Confidential. For WTW and WTW client use only. Not suitable for unintended purpose or use by unauthorized recipient.</a:t>
            </a:r>
          </a:p>
        </p:txBody>
      </p:sp>
      <p:sp>
        <p:nvSpPr>
          <p:cNvPr id="4" name="Slide Number Placeholder 3">
            <a:extLst>
              <a:ext uri="{FF2B5EF4-FFF2-40B4-BE49-F238E27FC236}">
                <a16:creationId xmlns:a16="http://schemas.microsoft.com/office/drawing/2014/main" id="{2545619A-3594-44DD-A9DE-CD0CE4EE1D9C}"/>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dirty="0">
              <a:ln>
                <a:noFill/>
              </a:ln>
              <a:solidFill>
                <a:srgbClr val="000000"/>
              </a:solidFill>
              <a:effectLst/>
              <a:uLnTx/>
              <a:uFillTx/>
              <a:latin typeface="Arial" panose="020B0604020202020204"/>
              <a:ea typeface="Verdana" panose="020B0604030504040204" pitchFamily="34" charset="0"/>
            </a:endParaRPr>
          </a:p>
        </p:txBody>
      </p:sp>
      <p:graphicFrame>
        <p:nvGraphicFramePr>
          <p:cNvPr id="10" name="Content Placeholder 4">
            <a:extLst>
              <a:ext uri="{FF2B5EF4-FFF2-40B4-BE49-F238E27FC236}">
                <a16:creationId xmlns:a16="http://schemas.microsoft.com/office/drawing/2014/main" id="{6A348677-5C36-ED7F-A204-7E8D95398472}"/>
              </a:ext>
            </a:extLst>
          </p:cNvPr>
          <p:cNvGraphicFramePr/>
          <p:nvPr>
            <p:extLst>
              <p:ext uri="{D42A27DB-BD31-4B8C-83A1-F6EECF244321}">
                <p14:modId xmlns:p14="http://schemas.microsoft.com/office/powerpoint/2010/main" val="3626597462"/>
              </p:ext>
            </p:extLst>
          </p:nvPr>
        </p:nvGraphicFramePr>
        <p:xfrm>
          <a:off x="457200" y="1408067"/>
          <a:ext cx="11264900" cy="4467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itle 3">
            <a:extLst>
              <a:ext uri="{FF2B5EF4-FFF2-40B4-BE49-F238E27FC236}">
                <a16:creationId xmlns:a16="http://schemas.microsoft.com/office/drawing/2014/main" id="{846BC35D-D1AC-D0E7-9064-5B54DEF9D203}"/>
              </a:ext>
            </a:extLst>
          </p:cNvPr>
          <p:cNvSpPr txBox="1">
            <a:spLocks/>
          </p:cNvSpPr>
          <p:nvPr/>
        </p:nvSpPr>
        <p:spPr>
          <a:xfrm>
            <a:off x="457199" y="457200"/>
            <a:ext cx="11125201" cy="1143000"/>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200" b="0" i="0" kern="1200">
                <a:solidFill>
                  <a:schemeClr val="tx1"/>
                </a:solidFill>
                <a:latin typeface="+mj-lt"/>
                <a:ea typeface="Roboto Medium" panose="02000000000000000000" pitchFamily="2" charset="0"/>
                <a:cs typeface="Verdana" panose="020B0604030504040204" pitchFamily="34" charset="0"/>
              </a:defRPr>
            </a:lvl1pPr>
          </a:lstStyle>
          <a:p>
            <a:r>
              <a:rPr lang="en-US" dirty="0">
                <a:solidFill>
                  <a:srgbClr val="7030A0"/>
                </a:solidFill>
              </a:rPr>
              <a:t>A Time for Caution: The Immediate Aftermath</a:t>
            </a:r>
          </a:p>
        </p:txBody>
      </p:sp>
      <p:pic>
        <p:nvPicPr>
          <p:cNvPr id="15" name="Picture 14">
            <a:extLst>
              <a:ext uri="{FF2B5EF4-FFF2-40B4-BE49-F238E27FC236}">
                <a16:creationId xmlns:a16="http://schemas.microsoft.com/office/drawing/2014/main" id="{6646D2F3-49D6-D3F9-53F6-1F60A13230A7}"/>
              </a:ext>
            </a:extLst>
          </p:cNvPr>
          <p:cNvPicPr>
            <a:picLocks noChangeAspect="1"/>
          </p:cNvPicPr>
          <p:nvPr/>
        </p:nvPicPr>
        <p:blipFill>
          <a:blip r:embed="rId7"/>
          <a:stretch>
            <a:fillRect/>
          </a:stretch>
        </p:blipFill>
        <p:spPr>
          <a:xfrm>
            <a:off x="9191625" y="6358359"/>
            <a:ext cx="1098292" cy="354449"/>
          </a:xfrm>
          <a:prstGeom prst="rect">
            <a:avLst/>
          </a:prstGeom>
        </p:spPr>
      </p:pic>
    </p:spTree>
    <p:extLst>
      <p:ext uri="{BB962C8B-B14F-4D97-AF65-F5344CB8AC3E}">
        <p14:creationId xmlns:p14="http://schemas.microsoft.com/office/powerpoint/2010/main" val="3108966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1C91C3-3060-4AAC-84E2-E7BEEE866678}"/>
              </a:ext>
            </a:extLst>
          </p:cNvPr>
          <p:cNvSpPr>
            <a:spLocks noGrp="1"/>
          </p:cNvSpPr>
          <p:nvPr>
            <p:ph type="ftr" sz="quarter" idx="10"/>
          </p:nvPr>
        </p:nvSpPr>
        <p:spPr/>
        <p:txBody>
          <a:bodyPr/>
          <a:lstStyle/>
          <a:p>
            <a:pPr marL="0" marR="0" lvl="0"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a:ea typeface="Roboto" panose="02000000000000000000" pitchFamily="2" charset="0"/>
              </a:rPr>
              <a:t>© 2022 WTW. All rights reserved. Proprietary and Confidential. For WTW and WTW client use only. Not suitable for unintended purpose or use by unauthorized recipient.</a:t>
            </a:r>
          </a:p>
        </p:txBody>
      </p:sp>
      <p:sp>
        <p:nvSpPr>
          <p:cNvPr id="4" name="Slide Number Placeholder 3">
            <a:extLst>
              <a:ext uri="{FF2B5EF4-FFF2-40B4-BE49-F238E27FC236}">
                <a16:creationId xmlns:a16="http://schemas.microsoft.com/office/drawing/2014/main" id="{2545619A-3594-44DD-A9DE-CD0CE4EE1D9C}"/>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dirty="0">
              <a:ln>
                <a:noFill/>
              </a:ln>
              <a:solidFill>
                <a:srgbClr val="000000"/>
              </a:solidFill>
              <a:effectLst/>
              <a:uLnTx/>
              <a:uFillTx/>
              <a:latin typeface="Arial" panose="020B0604020202020204"/>
              <a:ea typeface="Verdana" panose="020B0604030504040204" pitchFamily="34" charset="0"/>
            </a:endParaRPr>
          </a:p>
        </p:txBody>
      </p:sp>
      <p:sp>
        <p:nvSpPr>
          <p:cNvPr id="11" name="Rectangle 2">
            <a:extLst>
              <a:ext uri="{FF2B5EF4-FFF2-40B4-BE49-F238E27FC236}">
                <a16:creationId xmlns:a16="http://schemas.microsoft.com/office/drawing/2014/main" id="{5D7DBD56-27D6-0DE5-04CF-873AFB351B9A}"/>
              </a:ext>
            </a:extLst>
          </p:cNvPr>
          <p:cNvSpPr txBox="1">
            <a:spLocks/>
          </p:cNvSpPr>
          <p:nvPr/>
        </p:nvSpPr>
        <p:spPr>
          <a:xfrm>
            <a:off x="457199" y="420029"/>
            <a:ext cx="8402445" cy="1143000"/>
          </a:xfrm>
          <a:prstGeom prst="rect">
            <a:avLst/>
          </a:prstGeom>
        </p:spPr>
        <p:txBody>
          <a:bodyPr vert="horz" lIns="0" tIns="0" rIns="0" bIns="0" rtlCol="0" anchor="t" anchorCtr="0">
            <a:noAutofit/>
          </a:bodyPr>
          <a:lstStyle>
            <a:lvl1pPr algn="l" defTabSz="914362" rtl="0" eaLnBrk="1" latinLnBrk="0" hangingPunct="1">
              <a:lnSpc>
                <a:spcPct val="90000"/>
              </a:lnSpc>
              <a:spcBef>
                <a:spcPct val="0"/>
              </a:spcBef>
              <a:buNone/>
              <a:defRPr sz="3200" b="0" i="0" kern="1200">
                <a:solidFill>
                  <a:schemeClr val="tx1"/>
                </a:solidFill>
                <a:latin typeface="+mj-lt"/>
                <a:ea typeface="Roboto Medium" panose="02000000000000000000" pitchFamily="2" charset="0"/>
                <a:cs typeface="Verdana" panose="020B0604030504040204" pitchFamily="34" charset="0"/>
              </a:defRPr>
            </a:lvl1pPr>
          </a:lstStyle>
          <a:p>
            <a:pPr marL="0" marR="0" lvl="0" indent="0" algn="l" defTabSz="914362"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rgbClr val="7030A0"/>
              </a:solidFill>
              <a:effectLst/>
              <a:uLnTx/>
              <a:uFillTx/>
              <a:latin typeface="Times New Roman" panose="02020603050405020304"/>
              <a:ea typeface="Roboto Medium" panose="02000000000000000000" pitchFamily="2" charset="0"/>
            </a:endParaRPr>
          </a:p>
        </p:txBody>
      </p:sp>
      <p:sp>
        <p:nvSpPr>
          <p:cNvPr id="2" name="Title 3">
            <a:extLst>
              <a:ext uri="{FF2B5EF4-FFF2-40B4-BE49-F238E27FC236}">
                <a16:creationId xmlns:a16="http://schemas.microsoft.com/office/drawing/2014/main" id="{A1610818-F3EF-454B-1355-B7B5695A0DBB}"/>
              </a:ext>
            </a:extLst>
          </p:cNvPr>
          <p:cNvSpPr>
            <a:spLocks noGrp="1"/>
          </p:cNvSpPr>
          <p:nvPr>
            <p:ph type="title"/>
          </p:nvPr>
        </p:nvSpPr>
        <p:spPr>
          <a:xfrm>
            <a:off x="457199" y="457200"/>
            <a:ext cx="11125201" cy="1143000"/>
          </a:xfrm>
        </p:spPr>
        <p:txBody>
          <a:bodyPr anchor="t">
            <a:normAutofit/>
          </a:bodyPr>
          <a:lstStyle/>
          <a:p>
            <a:r>
              <a:rPr lang="en-US" dirty="0">
                <a:solidFill>
                  <a:srgbClr val="7030A0"/>
                </a:solidFill>
              </a:rPr>
              <a:t>The Unexpected</a:t>
            </a:r>
          </a:p>
        </p:txBody>
      </p:sp>
      <p:graphicFrame>
        <p:nvGraphicFramePr>
          <p:cNvPr id="3" name="Content Placeholder 6">
            <a:extLst>
              <a:ext uri="{FF2B5EF4-FFF2-40B4-BE49-F238E27FC236}">
                <a16:creationId xmlns:a16="http://schemas.microsoft.com/office/drawing/2014/main" id="{78114BE9-E001-2AE1-9A6E-0CB8082E1568}"/>
              </a:ext>
            </a:extLst>
          </p:cNvPr>
          <p:cNvGraphicFramePr>
            <a:graphicFrameLocks/>
          </p:cNvGraphicFramePr>
          <p:nvPr>
            <p:extLst>
              <p:ext uri="{D42A27DB-BD31-4B8C-83A1-F6EECF244321}">
                <p14:modId xmlns:p14="http://schemas.microsoft.com/office/powerpoint/2010/main" val="2245167619"/>
              </p:ext>
            </p:extLst>
          </p:nvPr>
        </p:nvGraphicFramePr>
        <p:xfrm>
          <a:off x="457200" y="1350917"/>
          <a:ext cx="11276862" cy="4467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E617AAA4-38AB-1BB4-DE6B-FCC7821C4CBF}"/>
              </a:ext>
            </a:extLst>
          </p:cNvPr>
          <p:cNvPicPr>
            <a:picLocks noChangeAspect="1"/>
          </p:cNvPicPr>
          <p:nvPr/>
        </p:nvPicPr>
        <p:blipFill>
          <a:blip r:embed="rId7"/>
          <a:stretch>
            <a:fillRect/>
          </a:stretch>
        </p:blipFill>
        <p:spPr>
          <a:xfrm>
            <a:off x="9191625" y="6358359"/>
            <a:ext cx="1098292" cy="354449"/>
          </a:xfrm>
          <a:prstGeom prst="rect">
            <a:avLst/>
          </a:prstGeom>
        </p:spPr>
      </p:pic>
    </p:spTree>
    <p:extLst>
      <p:ext uri="{BB962C8B-B14F-4D97-AF65-F5344CB8AC3E}">
        <p14:creationId xmlns:p14="http://schemas.microsoft.com/office/powerpoint/2010/main" val="2002726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1C91C3-3060-4AAC-84E2-E7BEEE866678}"/>
              </a:ext>
            </a:extLst>
          </p:cNvPr>
          <p:cNvSpPr>
            <a:spLocks noGrp="1"/>
          </p:cNvSpPr>
          <p:nvPr>
            <p:ph type="ftr" sz="quarter" idx="10"/>
          </p:nvPr>
        </p:nvSpPr>
        <p:spPr/>
        <p:txBody>
          <a:bodyPr/>
          <a:lstStyle/>
          <a:p>
            <a:pPr marL="0" marR="0" lvl="0"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a:ea typeface="Roboto" panose="02000000000000000000" pitchFamily="2" charset="0"/>
              </a:rPr>
              <a:t>© 2022 WTW. All rights reserved. Proprietary and Confidential. For WTW and WTW client use only. Not suitable for unintended purpose or use by unauthorized recipient.</a:t>
            </a:r>
          </a:p>
        </p:txBody>
      </p:sp>
      <p:sp>
        <p:nvSpPr>
          <p:cNvPr id="4" name="Slide Number Placeholder 3">
            <a:extLst>
              <a:ext uri="{FF2B5EF4-FFF2-40B4-BE49-F238E27FC236}">
                <a16:creationId xmlns:a16="http://schemas.microsoft.com/office/drawing/2014/main" id="{2545619A-3594-44DD-A9DE-CD0CE4EE1D9C}"/>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dirty="0">
              <a:ln>
                <a:noFill/>
              </a:ln>
              <a:solidFill>
                <a:srgbClr val="000000"/>
              </a:solidFill>
              <a:effectLst/>
              <a:uLnTx/>
              <a:uFillTx/>
              <a:latin typeface="Arial" panose="020B0604020202020204"/>
              <a:ea typeface="Verdana" panose="020B0604030504040204" pitchFamily="34" charset="0"/>
            </a:endParaRPr>
          </a:p>
        </p:txBody>
      </p:sp>
      <p:sp>
        <p:nvSpPr>
          <p:cNvPr id="11" name="Rectangle 2">
            <a:extLst>
              <a:ext uri="{FF2B5EF4-FFF2-40B4-BE49-F238E27FC236}">
                <a16:creationId xmlns:a16="http://schemas.microsoft.com/office/drawing/2014/main" id="{5D7DBD56-27D6-0DE5-04CF-873AFB351B9A}"/>
              </a:ext>
            </a:extLst>
          </p:cNvPr>
          <p:cNvSpPr txBox="1">
            <a:spLocks/>
          </p:cNvSpPr>
          <p:nvPr/>
        </p:nvSpPr>
        <p:spPr>
          <a:xfrm>
            <a:off x="457199" y="420029"/>
            <a:ext cx="8402445" cy="1143000"/>
          </a:xfrm>
          <a:prstGeom prst="rect">
            <a:avLst/>
          </a:prstGeom>
        </p:spPr>
        <p:txBody>
          <a:bodyPr vert="horz" lIns="0" tIns="0" rIns="0" bIns="0" rtlCol="0" anchor="t" anchorCtr="0">
            <a:noAutofit/>
          </a:bodyPr>
          <a:lstStyle>
            <a:lvl1pPr algn="l" defTabSz="914362" rtl="0" eaLnBrk="1" latinLnBrk="0" hangingPunct="1">
              <a:lnSpc>
                <a:spcPct val="90000"/>
              </a:lnSpc>
              <a:spcBef>
                <a:spcPct val="0"/>
              </a:spcBef>
              <a:buNone/>
              <a:defRPr sz="3200" b="0" i="0" kern="1200">
                <a:solidFill>
                  <a:schemeClr val="tx1"/>
                </a:solidFill>
                <a:latin typeface="+mj-lt"/>
                <a:ea typeface="Roboto Medium" panose="02000000000000000000" pitchFamily="2" charset="0"/>
                <a:cs typeface="Verdana" panose="020B0604030504040204" pitchFamily="34" charset="0"/>
              </a:defRPr>
            </a:lvl1pPr>
          </a:lstStyle>
          <a:p>
            <a:pPr marL="0" marR="0" lvl="0" indent="0" algn="l" defTabSz="914362"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rgbClr val="7030A0"/>
              </a:solidFill>
              <a:effectLst/>
              <a:uLnTx/>
              <a:uFillTx/>
              <a:latin typeface="Times New Roman" panose="02020603050405020304"/>
              <a:ea typeface="Roboto Medium" panose="02000000000000000000" pitchFamily="2" charset="0"/>
            </a:endParaRPr>
          </a:p>
        </p:txBody>
      </p:sp>
      <p:sp>
        <p:nvSpPr>
          <p:cNvPr id="2" name="Title 3">
            <a:extLst>
              <a:ext uri="{FF2B5EF4-FFF2-40B4-BE49-F238E27FC236}">
                <a16:creationId xmlns:a16="http://schemas.microsoft.com/office/drawing/2014/main" id="{A1610818-F3EF-454B-1355-B7B5695A0DBB}"/>
              </a:ext>
            </a:extLst>
          </p:cNvPr>
          <p:cNvSpPr>
            <a:spLocks noGrp="1"/>
          </p:cNvSpPr>
          <p:nvPr>
            <p:ph type="title"/>
          </p:nvPr>
        </p:nvSpPr>
        <p:spPr>
          <a:xfrm>
            <a:off x="457199" y="457200"/>
            <a:ext cx="11125201" cy="1143000"/>
          </a:xfrm>
        </p:spPr>
        <p:txBody>
          <a:bodyPr anchor="t">
            <a:normAutofit/>
          </a:bodyPr>
          <a:lstStyle/>
          <a:p>
            <a:r>
              <a:rPr lang="en-US" dirty="0">
                <a:solidFill>
                  <a:srgbClr val="7030A0"/>
                </a:solidFill>
              </a:rPr>
              <a:t>Unexpected Outcome — No Error</a:t>
            </a:r>
          </a:p>
        </p:txBody>
      </p:sp>
      <p:graphicFrame>
        <p:nvGraphicFramePr>
          <p:cNvPr id="3" name="Content Placeholder 6">
            <a:extLst>
              <a:ext uri="{FF2B5EF4-FFF2-40B4-BE49-F238E27FC236}">
                <a16:creationId xmlns:a16="http://schemas.microsoft.com/office/drawing/2014/main" id="{78114BE9-E001-2AE1-9A6E-0CB8082E1568}"/>
              </a:ext>
            </a:extLst>
          </p:cNvPr>
          <p:cNvGraphicFramePr>
            <a:graphicFrameLocks/>
          </p:cNvGraphicFramePr>
          <p:nvPr>
            <p:extLst>
              <p:ext uri="{D42A27DB-BD31-4B8C-83A1-F6EECF244321}">
                <p14:modId xmlns:p14="http://schemas.microsoft.com/office/powerpoint/2010/main" val="728562751"/>
              </p:ext>
            </p:extLst>
          </p:nvPr>
        </p:nvGraphicFramePr>
        <p:xfrm>
          <a:off x="457200" y="1350917"/>
          <a:ext cx="11276862" cy="4467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7EECEF0C-3346-32ED-F58B-AAEF41587580}"/>
              </a:ext>
            </a:extLst>
          </p:cNvPr>
          <p:cNvPicPr>
            <a:picLocks noChangeAspect="1"/>
          </p:cNvPicPr>
          <p:nvPr/>
        </p:nvPicPr>
        <p:blipFill>
          <a:blip r:embed="rId7"/>
          <a:stretch>
            <a:fillRect/>
          </a:stretch>
        </p:blipFill>
        <p:spPr>
          <a:xfrm>
            <a:off x="9191625" y="6358359"/>
            <a:ext cx="1098292" cy="354449"/>
          </a:xfrm>
          <a:prstGeom prst="rect">
            <a:avLst/>
          </a:prstGeom>
        </p:spPr>
      </p:pic>
    </p:spTree>
    <p:extLst>
      <p:ext uri="{BB962C8B-B14F-4D97-AF65-F5344CB8AC3E}">
        <p14:creationId xmlns:p14="http://schemas.microsoft.com/office/powerpoint/2010/main" val="39707949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randed Template">
  <a:themeElements>
    <a:clrScheme name="WTW">
      <a:dk1>
        <a:srgbClr val="000000"/>
      </a:dk1>
      <a:lt1>
        <a:srgbClr val="FFFFFF"/>
      </a:lt1>
      <a:dk2>
        <a:srgbClr val="7F34B2"/>
      </a:dk2>
      <a:lt2>
        <a:srgbClr val="E6E6E6"/>
      </a:lt2>
      <a:accent1>
        <a:srgbClr val="48086F"/>
      </a:accent1>
      <a:accent2>
        <a:srgbClr val="C900AC"/>
      </a:accent2>
      <a:accent3>
        <a:srgbClr val="F6517F"/>
      </a:accent3>
      <a:accent4>
        <a:srgbClr val="FF8204"/>
      </a:accent4>
      <a:accent5>
        <a:srgbClr val="FFB92A"/>
      </a:accent5>
      <a:accent6>
        <a:srgbClr val="3ADCC9"/>
      </a:accent6>
      <a:hlink>
        <a:srgbClr val="7F34B2"/>
      </a:hlink>
      <a:folHlink>
        <a:srgbClr val="7F34B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solidFill>
        <a:ln>
          <a:noFill/>
        </a:ln>
        <a:effectLst/>
      </a:spPr>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defPPr algn="ctr">
          <a:defRPr sz="1600" b="0" i="0">
            <a:solidFill>
              <a:schemeClr val="bg1"/>
            </a:solidFill>
            <a:latin typeface="+mn-lt"/>
            <a:ea typeface="Roboto" panose="02000000000000000000" pitchFamily="2" charset="0"/>
            <a:cs typeface="Roboto" panose="02000000000000000000" pitchFamily="2" charset="0"/>
          </a:defRPr>
        </a:defPPr>
      </a:lstStyle>
    </a:spDef>
    <a:txDef>
      <a:spPr>
        <a:noFill/>
      </a:spPr>
      <a:bodyPr wrap="square" lIns="0" tIns="91440" rIns="0" bIns="0" rtlCol="0">
        <a:normAutofit/>
      </a:bodyPr>
      <a:lstStyle>
        <a:defPPr marL="0" indent="-3657600" algn="l">
          <a:spcAft>
            <a:spcPts val="600"/>
          </a:spcAft>
          <a:defRPr sz="1600" b="0" i="0">
            <a:solidFill>
              <a:schemeClr val="tx2"/>
            </a:solidFill>
            <a:latin typeface="+mn-lt"/>
            <a:ea typeface="Roboto" panose="02000000000000000000" pitchFamily="2"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wtw_ppt_16x9_template_and_guidance_032222.potx" id="{7F22B6E7-28C9-4835-B5BC-676EF1304E61}" vid="{AC83ACA7-71C5-44C9-A72E-949809CD7D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85B13E97BD02549B9801EF1D08E31A8" ma:contentTypeVersion="13" ma:contentTypeDescription="Create a new document." ma:contentTypeScope="" ma:versionID="0dc19adde441b77219bc23445e92226b">
  <xsd:schema xmlns:xsd="http://www.w3.org/2001/XMLSchema" xmlns:xs="http://www.w3.org/2001/XMLSchema" xmlns:p="http://schemas.microsoft.com/office/2006/metadata/properties" xmlns:ns2="dda24b63-c002-46c2-b8a5-f2329012e845" xmlns:ns3="6f970924-b915-492e-bfdb-ebbb49cca1e0" targetNamespace="http://schemas.microsoft.com/office/2006/metadata/properties" ma:root="true" ma:fieldsID="0c6be065e8f2e17c4bb043d5d94b36b6" ns2:_="" ns3:_="">
    <xsd:import namespace="dda24b63-c002-46c2-b8a5-f2329012e845"/>
    <xsd:import namespace="6f970924-b915-492e-bfdb-ebbb49cca1e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a24b63-c002-46c2-b8a5-f2329012e8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f970924-b915-492e-bfdb-ebbb49cca1e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F607C6-A57A-4B03-A83A-45F6327B7BA6}">
  <ds:schemaRefs>
    <ds:schemaRef ds:uri="http://schemas.openxmlformats.org/package/2006/metadata/core-properties"/>
    <ds:schemaRef ds:uri="dda24b63-c002-46c2-b8a5-f2329012e845"/>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6f970924-b915-492e-bfdb-ebbb49cca1e0"/>
    <ds:schemaRef ds:uri="http://www.w3.org/XML/1998/namespace"/>
    <ds:schemaRef ds:uri="http://purl.org/dc/dcmitype/"/>
  </ds:schemaRefs>
</ds:datastoreItem>
</file>

<file path=customXml/itemProps2.xml><?xml version="1.0" encoding="utf-8"?>
<ds:datastoreItem xmlns:ds="http://schemas.openxmlformats.org/officeDocument/2006/customXml" ds:itemID="{491745D6-32E0-4328-A906-0D9481420B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a24b63-c002-46c2-b8a5-f2329012e845"/>
    <ds:schemaRef ds:uri="6f970924-b915-492e-bfdb-ebbb49cca1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4EE1DD2-7369-4637-890C-945791B462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wtw_ppt_16x9_template_and_guidance_032422</Template>
  <TotalTime>9249</TotalTime>
  <Words>4169</Words>
  <Application>Microsoft Office PowerPoint</Application>
  <PresentationFormat>Widescreen</PresentationFormat>
  <Paragraphs>456</Paragraphs>
  <Slides>45</Slides>
  <Notes>27</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5" baseType="lpstr">
      <vt:lpstr>Arial</vt:lpstr>
      <vt:lpstr>Calibri</vt:lpstr>
      <vt:lpstr>franklin-gothic-urw</vt:lpstr>
      <vt:lpstr>Roboto Slab</vt:lpstr>
      <vt:lpstr>Source Sans Pro</vt:lpstr>
      <vt:lpstr>System Font Regular</vt:lpstr>
      <vt:lpstr>Times New Roman</vt:lpstr>
      <vt:lpstr>Wingdings 2</vt:lpstr>
      <vt:lpstr>Branded Template</vt:lpstr>
      <vt:lpstr>think-cell Slide</vt:lpstr>
      <vt:lpstr> Disclosure: Having the Difficult Conversation Following an Adverse Event </vt:lpstr>
      <vt:lpstr>Speakers</vt:lpstr>
      <vt:lpstr>Objectives </vt:lpstr>
      <vt:lpstr>The Unintended Consequence</vt:lpstr>
      <vt:lpstr>Value to the Resident</vt:lpstr>
      <vt:lpstr>   Not every adverse  outcome involves error,  but every unexpected outcome warrants  an explanation.   </vt:lpstr>
      <vt:lpstr>PowerPoint Presentation</vt:lpstr>
      <vt:lpstr>The Unexpected</vt:lpstr>
      <vt:lpstr>Unexpected Outcome — No Error</vt:lpstr>
      <vt:lpstr>Unanticipated Outcome —Salon Incident</vt:lpstr>
      <vt:lpstr>Case Study — A Resident’s Fall and Death</vt:lpstr>
      <vt:lpstr>The Process</vt:lpstr>
      <vt:lpstr>Case Study — Anatomy of a Response</vt:lpstr>
      <vt:lpstr>Disclose the error to the resident, his or her family, or both. State the facts without blame or conjecture.   That is, give an account of what happened, the consequences, what treatments are being given to correct the error, and the results of treatment.   Let them know that you will update them as you learn more.</vt:lpstr>
      <vt:lpstr>The First Discussion</vt:lpstr>
      <vt:lpstr>Silence is not always golden</vt:lpstr>
      <vt:lpstr>Case Study — Plan for Follow up Conversations</vt:lpstr>
      <vt:lpstr>PowerPoint Presentation</vt:lpstr>
      <vt:lpstr>The Apology Law</vt:lpstr>
      <vt:lpstr>What do Apology Laws Do?</vt:lpstr>
      <vt:lpstr> Barriers to Disclosure</vt:lpstr>
      <vt:lpstr>Barriers to Disclosure </vt:lpstr>
      <vt:lpstr>Staff psychological barriers to disclosure</vt:lpstr>
      <vt:lpstr>Community goals for disclosure  </vt:lpstr>
      <vt:lpstr> The Disclosure Process</vt:lpstr>
      <vt:lpstr>Preparing for Disclosure</vt:lpstr>
      <vt:lpstr>Communication</vt:lpstr>
      <vt:lpstr>Disclosure </vt:lpstr>
      <vt:lpstr>Documentation  Objectively document what was discussed with whom along with an assessment of the resident’s or family members expressed understanding of the discussion   Document the questions asked and the responses given. Include the amount of time spent with the resident or family in the documentation </vt:lpstr>
      <vt:lpstr>In summary….</vt:lpstr>
      <vt:lpstr>   Items that should not be disclosed or documented in the clinical record include names of individuals or disciplinary actions taken, results of critical events or peer reviews, and consultations with attorneys or insurers.</vt:lpstr>
      <vt:lpstr>Risk Management’s Role</vt:lpstr>
      <vt:lpstr>Caregiver/Provider and Wellness Director Role</vt:lpstr>
      <vt:lpstr>The Process of Disclosure</vt:lpstr>
      <vt:lpstr>A demand is made</vt:lpstr>
      <vt:lpstr>The Next Steps</vt:lpstr>
      <vt:lpstr>Types of damages</vt:lpstr>
      <vt:lpstr> Proactive Risk Mitigation</vt:lpstr>
      <vt:lpstr>Proactive Risk Mitigation</vt:lpstr>
      <vt:lpstr>Culture Commitment</vt:lpstr>
      <vt:lpstr>Successful disclosures</vt:lpstr>
      <vt:lpstr>…</vt:lpstr>
      <vt:lpstr>Disclaimer</vt:lpstr>
      <vt:lpstr>Appendix</vt:lpstr>
      <vt:lpstr>Important Considerations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WTW PPT Template</dc:title>
  <dc:subject/>
  <dc:creator>Porcaro, Joan</dc:creator>
  <cp:keywords/>
  <dc:description/>
  <cp:lastModifiedBy>DeMeno, Rhonda</cp:lastModifiedBy>
  <cp:revision>7</cp:revision>
  <dcterms:created xsi:type="dcterms:W3CDTF">2023-03-16T18:12:23Z</dcterms:created>
  <dcterms:modified xsi:type="dcterms:W3CDTF">2023-05-04T13:14:54Z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0x010100585B13E97BD02549B9801EF1D08E31A8</vt:lpwstr>
  </property>
  <property fmtid="{D5CDD505-2E9C-101B-9397-08002B2CF9AE}" pid="3" name="MSIP_Label_d347b247-e90e-43a3-9d7b-004f14ae6873_Enabled">
    <vt:lpwstr>true</vt:lpwstr>
  </property>
  <property fmtid="{D5CDD505-2E9C-101B-9397-08002B2CF9AE}" pid="4" name="MSIP_Label_d347b247-e90e-43a3-9d7b-004f14ae6873_SetDate">
    <vt:lpwstr>2022-03-09T21:29:59Z</vt:lpwstr>
  </property>
  <property fmtid="{D5CDD505-2E9C-101B-9397-08002B2CF9AE}" pid="5" name="MSIP_Label_d347b247-e90e-43a3-9d7b-004f14ae6873_Method">
    <vt:lpwstr>Standard</vt:lpwstr>
  </property>
  <property fmtid="{D5CDD505-2E9C-101B-9397-08002B2CF9AE}" pid="6" name="MSIP_Label_d347b247-e90e-43a3-9d7b-004f14ae6873_Name">
    <vt:lpwstr>d347b247-e90e-43a3-9d7b-004f14ae6873</vt:lpwstr>
  </property>
  <property fmtid="{D5CDD505-2E9C-101B-9397-08002B2CF9AE}" pid="7" name="MSIP_Label_d347b247-e90e-43a3-9d7b-004f14ae6873_SiteId">
    <vt:lpwstr>76e3921f-489b-4b7e-9547-9ea297add9b5</vt:lpwstr>
  </property>
  <property fmtid="{D5CDD505-2E9C-101B-9397-08002B2CF9AE}" pid="8" name="MSIP_Label_d347b247-e90e-43a3-9d7b-004f14ae6873_ActionId">
    <vt:lpwstr>0bcac9ca-b1d6-455f-97e4-1c9bf4270a89</vt:lpwstr>
  </property>
  <property fmtid="{D5CDD505-2E9C-101B-9397-08002B2CF9AE}" pid="9" name="MSIP_Label_d347b247-e90e-43a3-9d7b-004f14ae6873_ContentBits">
    <vt:lpwstr>0</vt:lpwstr>
  </property>
</Properties>
</file>