
<file path=[Content_Types].xml><?xml version="1.0" encoding="utf-8"?>
<Types xmlns="http://schemas.openxmlformats.org/package/2006/content-types">
  <Default Extension="fntdata" ContentType="application/x-fontdata"/>
  <Default Extension="jpg" ContentType="image/jpeg"/>
  <Default Extension="odttf" ContentType="application/vnd.openxmlformats-officedocument.obfuscatedFont"/>
  <Default Extension="png" ContentType="image/png"/>
  <Default Extension="rels" ContentType="application/vnd.openxmlformats-package.relationships+xml"/>
  <Default Extension="xml" ContentType="application/xml"/>
  <Override PartName="/ppt/theme/theme1.xml" ContentType="application/vnd.openxmlformats-officedocument.theme+xml"/>
  <Override PartName="/ppt/theme/theme2.xml" ContentType="application/vnd.openxmlformats-officedocument.theme+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2" Type="http://schemas.openxmlformats.org/officeDocument/2006/relationships/custom-properties" Target="docProps/custom.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8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Lst>
  <p:sldSz cy="5143500" cx="9144000"/>
  <p:notesSz cx="6858000" cy="9144000"/>
  <p:embeddedFontLst>
    <p:embeddedFont>
      <p:font typeface="Plus Jakarta Sans ExtraBold"/>
      <p:bold r:id="rId50"/>
      <p:boldItalic r:id="rId51"/>
    </p:embeddedFont>
    <p:embeddedFont>
      <p:font typeface="Plus Jakarta Sans"/>
      <p:regular r:id="rId52"/>
      <p:bold r:id="rId53"/>
      <p:italic r:id="rId54"/>
      <p:boldItalic r:id="rId55"/>
    </p:embeddedFont>
    <p:embeddedFont>
      <p:font typeface="Plus Jakarta Sans SemiBold"/>
      <p:regular r:id="rId56"/>
      <p:bold r:id="rId57"/>
      <p:italic r:id="rId58"/>
      <p:boldItalic r:id="rId59"/>
    </p:embeddedFont>
    <p:embeddedFont>
      <p:font typeface="Plus Jakarta Sans Medium"/>
      <p:regular r:id="rId60"/>
      <p:bold r:id="rId61"/>
      <p:italic r:id="rId62"/>
      <p:boldItalic r:id="rId6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747775"/>
          </p15:clr>
        </p15:guide>
        <p15:guide id="2" pos="2880">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A6C64109-8A8B-46DF-A959-B56C0D8DF92C}">
  <a:tblStyle styleId="{A6C64109-8A8B-46DF-A959-B56C0D8DF92C}"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42" Type="http://schemas.openxmlformats.org/officeDocument/2006/relationships/slide" Target="slides/slide36.xml"/><Relationship Id="rId47" Type="http://schemas.openxmlformats.org/officeDocument/2006/relationships/slide" Target="slides/slide41.xml"/><Relationship Id="rId34" Type="http://schemas.openxmlformats.org/officeDocument/2006/relationships/slide" Target="slides/slide28.xml"/><Relationship Id="rId63" Type="http://schemas.openxmlformats.org/officeDocument/2006/relationships/font" Target="fonts/PlusJakartaSansMedium-boldItalic.fntdata"/><Relationship Id="rId21" Type="http://schemas.openxmlformats.org/officeDocument/2006/relationships/slide" Target="slides/slide15.xml"/><Relationship Id="rId50" Type="http://schemas.openxmlformats.org/officeDocument/2006/relationships/font" Target="fonts/PlusJakartaSansExtraBold-bold.fntdata"/><Relationship Id="rId55" Type="http://schemas.openxmlformats.org/officeDocument/2006/relationships/font" Target="fonts/PlusJakartaSans-boldItalic.fntdata"/><Relationship Id="rId7" Type="http://schemas.openxmlformats.org/officeDocument/2006/relationships/slide" Target="slides/slide1.xml"/><Relationship Id="rId2" Type="http://schemas.openxmlformats.org/officeDocument/2006/relationships/viewProps" Target="viewProps.xml"/><Relationship Id="rId29" Type="http://schemas.openxmlformats.org/officeDocument/2006/relationships/slide" Target="slides/slide23.xml"/><Relationship Id="rId16" Type="http://schemas.openxmlformats.org/officeDocument/2006/relationships/slide" Target="slides/slide10.xml"/><Relationship Id="rId40" Type="http://schemas.openxmlformats.org/officeDocument/2006/relationships/slide" Target="slides/slide34.xml"/><Relationship Id="rId45" Type="http://schemas.openxmlformats.org/officeDocument/2006/relationships/slide" Target="slides/slide39.xml"/><Relationship Id="rId32" Type="http://schemas.openxmlformats.org/officeDocument/2006/relationships/slide" Target="slides/slide26.xml"/><Relationship Id="rId37" Type="http://schemas.openxmlformats.org/officeDocument/2006/relationships/slide" Target="slides/slide31.xml"/><Relationship Id="rId24" Type="http://schemas.openxmlformats.org/officeDocument/2006/relationships/slide" Target="slides/slide18.xml"/><Relationship Id="rId53" Type="http://schemas.openxmlformats.org/officeDocument/2006/relationships/font" Target="fonts/PlusJakartaSans-bold.fntdata"/><Relationship Id="rId11" Type="http://schemas.openxmlformats.org/officeDocument/2006/relationships/slide" Target="slides/slide5.xml"/><Relationship Id="rId58" Type="http://schemas.openxmlformats.org/officeDocument/2006/relationships/font" Target="fonts/PlusJakartaSansSemiBold-italic.fntdata"/><Relationship Id="rId66" Type="http://schemas.openxmlformats.org/officeDocument/2006/relationships/customXml" Target="../customXml/item3.xml"/><Relationship Id="rId5" Type="http://schemas.openxmlformats.org/officeDocument/2006/relationships/slideMaster" Target="slideMasters/slideMaster1.xml"/><Relationship Id="rId61" Type="http://schemas.openxmlformats.org/officeDocument/2006/relationships/font" Target="fonts/PlusJakartaSansMedium-bold.fntdata"/><Relationship Id="rId19" Type="http://schemas.openxmlformats.org/officeDocument/2006/relationships/slide" Target="slides/slide13.xml"/><Relationship Id="rId43" Type="http://schemas.openxmlformats.org/officeDocument/2006/relationships/slide" Target="slides/slide37.xml"/><Relationship Id="rId48" Type="http://schemas.openxmlformats.org/officeDocument/2006/relationships/slide" Target="slides/slide42.xml"/><Relationship Id="rId30" Type="http://schemas.openxmlformats.org/officeDocument/2006/relationships/slide" Target="slides/slide24.xml"/><Relationship Id="rId35" Type="http://schemas.openxmlformats.org/officeDocument/2006/relationships/slide" Target="slides/slide29.xml"/><Relationship Id="rId22" Type="http://schemas.openxmlformats.org/officeDocument/2006/relationships/slide" Target="slides/slide16.xml"/><Relationship Id="rId27" Type="http://schemas.openxmlformats.org/officeDocument/2006/relationships/slide" Target="slides/slide21.xml"/><Relationship Id="rId56" Type="http://schemas.openxmlformats.org/officeDocument/2006/relationships/font" Target="fonts/PlusJakartaSansSemiBold-regular.fntdata"/><Relationship Id="rId14" Type="http://schemas.openxmlformats.org/officeDocument/2006/relationships/slide" Target="slides/slide8.xml"/><Relationship Id="rId64" Type="http://schemas.openxmlformats.org/officeDocument/2006/relationships/customXml" Target="../customXml/item1.xml"/><Relationship Id="rId8" Type="http://schemas.openxmlformats.org/officeDocument/2006/relationships/slide" Target="slides/slide2.xml"/><Relationship Id="rId51" Type="http://schemas.openxmlformats.org/officeDocument/2006/relationships/font" Target="fonts/PlusJakartaSansExtraBold-boldItalic.fntdata"/><Relationship Id="rId3" Type="http://schemas.openxmlformats.org/officeDocument/2006/relationships/presProps" Target="presProps.xml"/><Relationship Id="rId46" Type="http://schemas.openxmlformats.org/officeDocument/2006/relationships/slide" Target="slides/slide40.xml"/><Relationship Id="rId33" Type="http://schemas.openxmlformats.org/officeDocument/2006/relationships/slide" Target="slides/slide27.xml"/><Relationship Id="rId38" Type="http://schemas.openxmlformats.org/officeDocument/2006/relationships/slide" Target="slides/slide32.xml"/><Relationship Id="rId25" Type="http://schemas.openxmlformats.org/officeDocument/2006/relationships/slide" Target="slides/slide19.xml"/><Relationship Id="rId12" Type="http://schemas.openxmlformats.org/officeDocument/2006/relationships/slide" Target="slides/slide6.xml"/><Relationship Id="rId59" Type="http://schemas.openxmlformats.org/officeDocument/2006/relationships/font" Target="fonts/PlusJakartaSansSemiBold-boldItalic.fntdata"/><Relationship Id="rId17" Type="http://schemas.openxmlformats.org/officeDocument/2006/relationships/slide" Target="slides/slide11.xml"/><Relationship Id="rId41" Type="http://schemas.openxmlformats.org/officeDocument/2006/relationships/slide" Target="slides/slide35.xml"/><Relationship Id="rId62" Type="http://schemas.openxmlformats.org/officeDocument/2006/relationships/font" Target="fonts/PlusJakartaSansMedium-italic.fntdata"/><Relationship Id="rId20" Type="http://schemas.openxmlformats.org/officeDocument/2006/relationships/slide" Target="slides/slide14.xml"/><Relationship Id="rId54" Type="http://schemas.openxmlformats.org/officeDocument/2006/relationships/font" Target="fonts/PlusJakartaSans-italic.fntdata"/><Relationship Id="rId1" Type="http://schemas.openxmlformats.org/officeDocument/2006/relationships/theme" Target="theme/theme2.xml"/><Relationship Id="rId6" Type="http://schemas.openxmlformats.org/officeDocument/2006/relationships/notesMaster" Target="notesMasters/notesMaster1.xml"/><Relationship Id="rId49" Type="http://schemas.openxmlformats.org/officeDocument/2006/relationships/slide" Target="slides/slide43.xml"/><Relationship Id="rId36" Type="http://schemas.openxmlformats.org/officeDocument/2006/relationships/slide" Target="slides/slide30.xml"/><Relationship Id="rId23" Type="http://schemas.openxmlformats.org/officeDocument/2006/relationships/slide" Target="slides/slide17.xml"/><Relationship Id="rId28" Type="http://schemas.openxmlformats.org/officeDocument/2006/relationships/slide" Target="slides/slide22.xml"/><Relationship Id="rId57" Type="http://schemas.openxmlformats.org/officeDocument/2006/relationships/font" Target="fonts/PlusJakartaSansSemiBold-bold.fntdata"/><Relationship Id="rId15" Type="http://schemas.openxmlformats.org/officeDocument/2006/relationships/slide" Target="slides/slide9.xml"/><Relationship Id="rId44" Type="http://schemas.openxmlformats.org/officeDocument/2006/relationships/slide" Target="slides/slide38.xml"/><Relationship Id="rId31" Type="http://schemas.openxmlformats.org/officeDocument/2006/relationships/slide" Target="slides/slide25.xml"/><Relationship Id="rId60" Type="http://schemas.openxmlformats.org/officeDocument/2006/relationships/font" Target="fonts/PlusJakartaSansMedium-regular.fntdata"/><Relationship Id="rId52" Type="http://schemas.openxmlformats.org/officeDocument/2006/relationships/font" Target="fonts/PlusJakartaSans-regular.fntdata"/><Relationship Id="rId10" Type="http://schemas.openxmlformats.org/officeDocument/2006/relationships/slide" Target="slides/slide4.xml"/><Relationship Id="rId65" Type="http://schemas.openxmlformats.org/officeDocument/2006/relationships/customXml" Target="../customXml/item2.xml"/><Relationship Id="rId4" Type="http://schemas.openxmlformats.org/officeDocument/2006/relationships/tableStyles" Target="tableStyles.xml"/><Relationship Id="rId9" Type="http://schemas.openxmlformats.org/officeDocument/2006/relationships/slide" Target="slides/slide3.xml"/><Relationship Id="rId39" Type="http://schemas.openxmlformats.org/officeDocument/2006/relationships/slide" Target="slides/slide33.xml"/><Relationship Id="rId13" Type="http://schemas.openxmlformats.org/officeDocument/2006/relationships/slide" Target="slides/slide7.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1" name="Shape 381"/>
        <p:cNvGrpSpPr/>
        <p:nvPr/>
      </p:nvGrpSpPr>
      <p:grpSpPr>
        <a:xfrm>
          <a:off x="0" y="0"/>
          <a:ext cx="0" cy="0"/>
          <a:chOff x="0" y="0"/>
          <a:chExt cx="0" cy="0"/>
        </a:xfrm>
      </p:grpSpPr>
      <p:sp>
        <p:nvSpPr>
          <p:cNvPr id="382" name="Google Shape;382;g3f79592aef6_0_6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3" name="Google Shape;383;g3f79592aef6_0_6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7" name="Shape 387"/>
        <p:cNvGrpSpPr/>
        <p:nvPr/>
      </p:nvGrpSpPr>
      <p:grpSpPr>
        <a:xfrm>
          <a:off x="0" y="0"/>
          <a:ext cx="0" cy="0"/>
          <a:chOff x="0" y="0"/>
          <a:chExt cx="0" cy="0"/>
        </a:xfrm>
      </p:grpSpPr>
      <p:sp>
        <p:nvSpPr>
          <p:cNvPr id="388" name="Google Shape;388;g3faf3975790_0_6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9" name="Google Shape;389;g3faf3975790_0_6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3" name="Shape 403"/>
        <p:cNvGrpSpPr/>
        <p:nvPr/>
      </p:nvGrpSpPr>
      <p:grpSpPr>
        <a:xfrm>
          <a:off x="0" y="0"/>
          <a:ext cx="0" cy="0"/>
          <a:chOff x="0" y="0"/>
          <a:chExt cx="0" cy="0"/>
        </a:xfrm>
      </p:grpSpPr>
      <p:sp>
        <p:nvSpPr>
          <p:cNvPr id="404" name="Google Shape;404;g3faf3975790_0_29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05" name="Google Shape;405;g3faf3975790_0_29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g3faf3975790_0_1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1" name="Google Shape;411;g3faf3975790_0_1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5" name="Shape 415"/>
        <p:cNvGrpSpPr/>
        <p:nvPr/>
      </p:nvGrpSpPr>
      <p:grpSpPr>
        <a:xfrm>
          <a:off x="0" y="0"/>
          <a:ext cx="0" cy="0"/>
          <a:chOff x="0" y="0"/>
          <a:chExt cx="0" cy="0"/>
        </a:xfrm>
      </p:grpSpPr>
      <p:sp>
        <p:nvSpPr>
          <p:cNvPr id="416" name="Google Shape;416;g3faf3975790_0_8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17" name="Google Shape;417;g3faf3975790_0_8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7" name="Shape 427"/>
        <p:cNvGrpSpPr/>
        <p:nvPr/>
      </p:nvGrpSpPr>
      <p:grpSpPr>
        <a:xfrm>
          <a:off x="0" y="0"/>
          <a:ext cx="0" cy="0"/>
          <a:chOff x="0" y="0"/>
          <a:chExt cx="0" cy="0"/>
        </a:xfrm>
      </p:grpSpPr>
      <p:sp>
        <p:nvSpPr>
          <p:cNvPr id="428" name="Google Shape;428;g3faf3975790_0_1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29" name="Google Shape;429;g3faf3975790_0_1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4" name="Shape 434"/>
        <p:cNvGrpSpPr/>
        <p:nvPr/>
      </p:nvGrpSpPr>
      <p:grpSpPr>
        <a:xfrm>
          <a:off x="0" y="0"/>
          <a:ext cx="0" cy="0"/>
          <a:chOff x="0" y="0"/>
          <a:chExt cx="0" cy="0"/>
        </a:xfrm>
      </p:grpSpPr>
      <p:sp>
        <p:nvSpPr>
          <p:cNvPr id="435" name="Google Shape;435;g3faf3975790_0_2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36" name="Google Shape;436;g3faf3975790_0_2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0" name="Shape 440"/>
        <p:cNvGrpSpPr/>
        <p:nvPr/>
      </p:nvGrpSpPr>
      <p:grpSpPr>
        <a:xfrm>
          <a:off x="0" y="0"/>
          <a:ext cx="0" cy="0"/>
          <a:chOff x="0" y="0"/>
          <a:chExt cx="0" cy="0"/>
        </a:xfrm>
      </p:grpSpPr>
      <p:sp>
        <p:nvSpPr>
          <p:cNvPr id="441" name="Google Shape;441;g3fb2439d7fb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2" name="Google Shape;442;g3fb2439d7fb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How these 7 systems work together for the overall goal of keeping residents safety and preventing falls</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7" name="Shape 447"/>
        <p:cNvGrpSpPr/>
        <p:nvPr/>
      </p:nvGrpSpPr>
      <p:grpSpPr>
        <a:xfrm>
          <a:off x="0" y="0"/>
          <a:ext cx="0" cy="0"/>
          <a:chOff x="0" y="0"/>
          <a:chExt cx="0" cy="0"/>
        </a:xfrm>
      </p:grpSpPr>
      <p:sp>
        <p:nvSpPr>
          <p:cNvPr id="448" name="Google Shape;448;g3faf3975790_0_2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49" name="Google Shape;449;g3faf3975790_0_2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g3faf3975790_0_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59" name="Google Shape;459;g3faf3975790_0_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298450" lvl="0" marL="457200" rtl="0" algn="l">
              <a:spcBef>
                <a:spcPts val="0"/>
              </a:spcBef>
              <a:spcAft>
                <a:spcPts val="0"/>
              </a:spcAft>
              <a:buSzPts val="1100"/>
              <a:buChar char="-"/>
            </a:pPr>
            <a:r>
              <a:rPr lang="en"/>
              <a:t>Nurses are amazing and they can assess many of these things…nurses are also extremely busy, so leaning on therapy when someone moves in can be highly beneficial</a:t>
            </a:r>
            <a:endParaRPr/>
          </a:p>
          <a:p>
            <a:pPr indent="-298450" lvl="0" marL="457200" rtl="0" algn="l">
              <a:spcBef>
                <a:spcPts val="0"/>
              </a:spcBef>
              <a:spcAft>
                <a:spcPts val="0"/>
              </a:spcAft>
              <a:buSzPts val="1100"/>
              <a:buChar char="-"/>
            </a:pPr>
            <a:r>
              <a:rPr lang="en"/>
              <a:t>Splitting up these domains is also highly beneficial within the therapy disciplines as well. There can be a lot of overlap here, for example, PT and OT can both assess the environment, OT and ST can both assess cognition. But when multiple disciplines are involved it allows us to spend more time on certain things.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6" name="Shape 476"/>
        <p:cNvGrpSpPr/>
        <p:nvPr/>
      </p:nvGrpSpPr>
      <p:grpSpPr>
        <a:xfrm>
          <a:off x="0" y="0"/>
          <a:ext cx="0" cy="0"/>
          <a:chOff x="0" y="0"/>
          <a:chExt cx="0" cy="0"/>
        </a:xfrm>
      </p:grpSpPr>
      <p:sp>
        <p:nvSpPr>
          <p:cNvPr id="477" name="Google Shape;477;g3faf3975790_0_26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78" name="Google Shape;478;g3faf3975790_0_26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4" name="Shape 484"/>
        <p:cNvGrpSpPr/>
        <p:nvPr/>
      </p:nvGrpSpPr>
      <p:grpSpPr>
        <a:xfrm>
          <a:off x="0" y="0"/>
          <a:ext cx="0" cy="0"/>
          <a:chOff x="0" y="0"/>
          <a:chExt cx="0" cy="0"/>
        </a:xfrm>
      </p:grpSpPr>
      <p:sp>
        <p:nvSpPr>
          <p:cNvPr id="485" name="Google Shape;485;g409cd321175_0_1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86" name="Google Shape;486;g409cd321175_0_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2" name="Shape 492"/>
        <p:cNvGrpSpPr/>
        <p:nvPr/>
      </p:nvGrpSpPr>
      <p:grpSpPr>
        <a:xfrm>
          <a:off x="0" y="0"/>
          <a:ext cx="0" cy="0"/>
          <a:chOff x="0" y="0"/>
          <a:chExt cx="0" cy="0"/>
        </a:xfrm>
      </p:grpSpPr>
      <p:sp>
        <p:nvSpPr>
          <p:cNvPr id="493" name="Google Shape;493;g409cd321175_0_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494" name="Google Shape;494;g409cd321175_0_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2" name="Shape 502"/>
        <p:cNvGrpSpPr/>
        <p:nvPr/>
      </p:nvGrpSpPr>
      <p:grpSpPr>
        <a:xfrm>
          <a:off x="0" y="0"/>
          <a:ext cx="0" cy="0"/>
          <a:chOff x="0" y="0"/>
          <a:chExt cx="0" cy="0"/>
        </a:xfrm>
      </p:grpSpPr>
      <p:sp>
        <p:nvSpPr>
          <p:cNvPr id="503" name="Google Shape;503;g409cd321175_0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04" name="Google Shape;504;g409cd321175_0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3" name="Shape 513"/>
        <p:cNvGrpSpPr/>
        <p:nvPr/>
      </p:nvGrpSpPr>
      <p:grpSpPr>
        <a:xfrm>
          <a:off x="0" y="0"/>
          <a:ext cx="0" cy="0"/>
          <a:chOff x="0" y="0"/>
          <a:chExt cx="0" cy="0"/>
        </a:xfrm>
      </p:grpSpPr>
      <p:sp>
        <p:nvSpPr>
          <p:cNvPr id="514" name="Google Shape;514;g409cd321175_0_4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15" name="Google Shape;515;g409cd321175_0_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2" name="Shape 522"/>
        <p:cNvGrpSpPr/>
        <p:nvPr/>
      </p:nvGrpSpPr>
      <p:grpSpPr>
        <a:xfrm>
          <a:off x="0" y="0"/>
          <a:ext cx="0" cy="0"/>
          <a:chOff x="0" y="0"/>
          <a:chExt cx="0" cy="0"/>
        </a:xfrm>
      </p:grpSpPr>
      <p:sp>
        <p:nvSpPr>
          <p:cNvPr id="523" name="Google Shape;523;g3faf3975790_0_23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24" name="Google Shape;524;g3faf3975790_0_2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JORDON</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32" name="Shape 532"/>
        <p:cNvGrpSpPr/>
        <p:nvPr/>
      </p:nvGrpSpPr>
      <p:grpSpPr>
        <a:xfrm>
          <a:off x="0" y="0"/>
          <a:ext cx="0" cy="0"/>
          <a:chOff x="0" y="0"/>
          <a:chExt cx="0" cy="0"/>
        </a:xfrm>
      </p:grpSpPr>
      <p:sp>
        <p:nvSpPr>
          <p:cNvPr id="533" name="Google Shape;533;g409cd321175_0_5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34" name="Google Shape;534;g409cd321175_0_5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JORDON</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2" name="Shape 542"/>
        <p:cNvGrpSpPr/>
        <p:nvPr/>
      </p:nvGrpSpPr>
      <p:grpSpPr>
        <a:xfrm>
          <a:off x="0" y="0"/>
          <a:ext cx="0" cy="0"/>
          <a:chOff x="0" y="0"/>
          <a:chExt cx="0" cy="0"/>
        </a:xfrm>
      </p:grpSpPr>
      <p:sp>
        <p:nvSpPr>
          <p:cNvPr id="543" name="Google Shape;543;g3faf3975790_0_28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44" name="Google Shape;544;g3faf3975790_0_28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2" name="Shape 552"/>
        <p:cNvGrpSpPr/>
        <p:nvPr/>
      </p:nvGrpSpPr>
      <p:grpSpPr>
        <a:xfrm>
          <a:off x="0" y="0"/>
          <a:ext cx="0" cy="0"/>
          <a:chOff x="0" y="0"/>
          <a:chExt cx="0" cy="0"/>
        </a:xfrm>
      </p:grpSpPr>
      <p:sp>
        <p:nvSpPr>
          <p:cNvPr id="553" name="Google Shape;553;g409ddc38653_26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54" name="Google Shape;554;g409ddc38653_2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2" name="Shape 562"/>
        <p:cNvGrpSpPr/>
        <p:nvPr/>
      </p:nvGrpSpPr>
      <p:grpSpPr>
        <a:xfrm>
          <a:off x="0" y="0"/>
          <a:ext cx="0" cy="0"/>
          <a:chOff x="0" y="0"/>
          <a:chExt cx="0" cy="0"/>
        </a:xfrm>
      </p:grpSpPr>
      <p:sp>
        <p:nvSpPr>
          <p:cNvPr id="563" name="Google Shape;563;g38b9da5f44d_16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4" name="Google Shape;564;g38b9da5f44d_16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7" name="Shape 567"/>
        <p:cNvGrpSpPr/>
        <p:nvPr/>
      </p:nvGrpSpPr>
      <p:grpSpPr>
        <a:xfrm>
          <a:off x="0" y="0"/>
          <a:ext cx="0" cy="0"/>
          <a:chOff x="0" y="0"/>
          <a:chExt cx="0" cy="0"/>
        </a:xfrm>
      </p:grpSpPr>
      <p:sp>
        <p:nvSpPr>
          <p:cNvPr id="568" name="Google Shape;568;g3faf3975790_0_1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69" name="Google Shape;569;g3faf3975790_0_1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5" name="Shape 575"/>
        <p:cNvGrpSpPr/>
        <p:nvPr/>
      </p:nvGrpSpPr>
      <p:grpSpPr>
        <a:xfrm>
          <a:off x="0" y="0"/>
          <a:ext cx="0" cy="0"/>
          <a:chOff x="0" y="0"/>
          <a:chExt cx="0" cy="0"/>
        </a:xfrm>
      </p:grpSpPr>
      <p:sp>
        <p:nvSpPr>
          <p:cNvPr id="576" name="Google Shape;576;g3faf3975790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77" name="Google Shape;577;g3faf3975790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BEN TAKES THIS SLIDE</a:t>
            </a:r>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1" name="Shape 581"/>
        <p:cNvGrpSpPr/>
        <p:nvPr/>
      </p:nvGrpSpPr>
      <p:grpSpPr>
        <a:xfrm>
          <a:off x="0" y="0"/>
          <a:ext cx="0" cy="0"/>
          <a:chOff x="0" y="0"/>
          <a:chExt cx="0" cy="0"/>
        </a:xfrm>
      </p:grpSpPr>
      <p:sp>
        <p:nvSpPr>
          <p:cNvPr id="582" name="Google Shape;582;g3faf3975790_0_16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83" name="Google Shape;583;g3faf3975790_0_16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JORDON TAKES SLIDE</a:t>
            </a:r>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0" name="Shape 590"/>
        <p:cNvGrpSpPr/>
        <p:nvPr/>
      </p:nvGrpSpPr>
      <p:grpSpPr>
        <a:xfrm>
          <a:off x="0" y="0"/>
          <a:ext cx="0" cy="0"/>
          <a:chOff x="0" y="0"/>
          <a:chExt cx="0" cy="0"/>
        </a:xfrm>
      </p:grpSpPr>
      <p:sp>
        <p:nvSpPr>
          <p:cNvPr id="591" name="Google Shape;591;g3faf3975790_0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2" name="Google Shape;592;g3faf3975790_0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6" name="Shape 596"/>
        <p:cNvGrpSpPr/>
        <p:nvPr/>
      </p:nvGrpSpPr>
      <p:grpSpPr>
        <a:xfrm>
          <a:off x="0" y="0"/>
          <a:ext cx="0" cy="0"/>
          <a:chOff x="0" y="0"/>
          <a:chExt cx="0" cy="0"/>
        </a:xfrm>
      </p:grpSpPr>
      <p:sp>
        <p:nvSpPr>
          <p:cNvPr id="597" name="Google Shape;597;g3fb1863f3db_9_1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598" name="Google Shape;598;g3fb1863f3db_9_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0" name="Shape 610"/>
        <p:cNvGrpSpPr/>
        <p:nvPr/>
      </p:nvGrpSpPr>
      <p:grpSpPr>
        <a:xfrm>
          <a:off x="0" y="0"/>
          <a:ext cx="0" cy="0"/>
          <a:chOff x="0" y="0"/>
          <a:chExt cx="0" cy="0"/>
        </a:xfrm>
      </p:grpSpPr>
      <p:sp>
        <p:nvSpPr>
          <p:cNvPr id="611" name="Google Shape;611;g3fb1863f3db_9_2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2" name="Google Shape;612;g3fb1863f3db_9_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g3fb1863f3db_9_4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19" name="Google Shape;619;g3fb1863f3db_9_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g3fb1863f3db_9_5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33" name="Google Shape;633;g3fb1863f3db_9_5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0" name="Shape 640"/>
        <p:cNvGrpSpPr/>
        <p:nvPr/>
      </p:nvGrpSpPr>
      <p:grpSpPr>
        <a:xfrm>
          <a:off x="0" y="0"/>
          <a:ext cx="0" cy="0"/>
          <a:chOff x="0" y="0"/>
          <a:chExt cx="0" cy="0"/>
        </a:xfrm>
      </p:grpSpPr>
      <p:sp>
        <p:nvSpPr>
          <p:cNvPr id="641" name="Google Shape;641;g3fb1863f3db_9_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2" name="Google Shape;642;g3fb1863f3db_9_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6" name="Shape 646"/>
        <p:cNvGrpSpPr/>
        <p:nvPr/>
      </p:nvGrpSpPr>
      <p:grpSpPr>
        <a:xfrm>
          <a:off x="0" y="0"/>
          <a:ext cx="0" cy="0"/>
          <a:chOff x="0" y="0"/>
          <a:chExt cx="0" cy="0"/>
        </a:xfrm>
      </p:grpSpPr>
      <p:sp>
        <p:nvSpPr>
          <p:cNvPr id="647" name="Google Shape;647;g3fb1863f3db_9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48" name="Google Shape;648;g3fb1863f3db_9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52" name="Shape 652"/>
        <p:cNvGrpSpPr/>
        <p:nvPr/>
      </p:nvGrpSpPr>
      <p:grpSpPr>
        <a:xfrm>
          <a:off x="0" y="0"/>
          <a:ext cx="0" cy="0"/>
          <a:chOff x="0" y="0"/>
          <a:chExt cx="0" cy="0"/>
        </a:xfrm>
      </p:grpSpPr>
      <p:sp>
        <p:nvSpPr>
          <p:cNvPr id="653" name="Google Shape;653;g3faf3975790_0_17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54" name="Google Shape;654;g3faf3975790_0_17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ERIN TAKES THIS SLIDE</a:t>
            </a:r>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2" name="Shape 662"/>
        <p:cNvGrpSpPr/>
        <p:nvPr/>
      </p:nvGrpSpPr>
      <p:grpSpPr>
        <a:xfrm>
          <a:off x="0" y="0"/>
          <a:ext cx="0" cy="0"/>
          <a:chOff x="0" y="0"/>
          <a:chExt cx="0" cy="0"/>
        </a:xfrm>
      </p:grpSpPr>
      <p:sp>
        <p:nvSpPr>
          <p:cNvPr id="663" name="Google Shape;663;g3faf3975790_0_5: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64" name="Google Shape;664;g3faf3975790_0_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400">
                <a:solidFill>
                  <a:schemeClr val="dk1"/>
                </a:solidFill>
                <a:latin typeface="Plus Jakarta Sans"/>
                <a:ea typeface="Plus Jakarta Sans"/>
                <a:cs typeface="Plus Jakarta Sans"/>
                <a:sym typeface="Plus Jakarta Sans"/>
              </a:rPr>
              <a:t>word retrieval in high stress situations = more difficult, also impacts naming equipment or labels of staff</a:t>
            </a:r>
            <a:endParaRPr sz="14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4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rPr lang="en" sz="1400">
                <a:solidFill>
                  <a:schemeClr val="dk1"/>
                </a:solidFill>
                <a:latin typeface="Plus Jakarta Sans"/>
                <a:ea typeface="Plus Jakarta Sans"/>
                <a:cs typeface="Plus Jakarta Sans"/>
                <a:sym typeface="Plus Jakarta Sans"/>
              </a:rPr>
              <a:t>MoCA = 17/30 moderate impairment, she’s the type of resident you can have a completely normal conversation with —but when the cognitive demands increase, the deficits become much more apparent. She’s not recognizing unsafe situations 2* poor insight.</a:t>
            </a:r>
            <a:endParaRPr sz="14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4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rPr lang="en" sz="1400">
                <a:solidFill>
                  <a:schemeClr val="dk1"/>
                </a:solidFill>
                <a:latin typeface="Plus Jakarta Sans"/>
                <a:ea typeface="Plus Jakarta Sans"/>
                <a:cs typeface="Plus Jakarta Sans"/>
                <a:sym typeface="Plus Jakarta Sans"/>
              </a:rPr>
              <a:t>Can she recall the education PT/OT are providing?</a:t>
            </a:r>
            <a:endParaRPr sz="14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400">
              <a:solidFill>
                <a:schemeClr val="dk1"/>
              </a:solidFill>
              <a:latin typeface="Plus Jakarta Sans"/>
              <a:ea typeface="Plus Jakarta Sans"/>
              <a:cs typeface="Plus Jakarta Sans"/>
              <a:sym typeface="Plus Jakarta Sans"/>
            </a:endParaRPr>
          </a:p>
          <a:p>
            <a:pPr indent="0" lvl="0" marL="0" rtl="0" algn="l">
              <a:spcBef>
                <a:spcPts val="0"/>
              </a:spcBef>
              <a:spcAft>
                <a:spcPts val="0"/>
              </a:spcAft>
              <a:buNone/>
            </a:pPr>
            <a:r>
              <a:rPr lang="en" sz="1400">
                <a:solidFill>
                  <a:schemeClr val="dk1"/>
                </a:solidFill>
                <a:latin typeface="Plus Jakarta Sans"/>
                <a:ea typeface="Plus Jakarta Sans"/>
                <a:cs typeface="Plus Jakarta Sans"/>
                <a:sym typeface="Plus Jakarta Sans"/>
              </a:rPr>
              <a:t>Dysphagia = fatiguing self, decreased caloric intake = increased weakness = may need energy conservation</a:t>
            </a:r>
            <a:endParaRPr sz="1400">
              <a:solidFill>
                <a:schemeClr val="dk1"/>
              </a:solidFill>
              <a:latin typeface="Plus Jakarta Sans"/>
              <a:ea typeface="Plus Jakarta Sans"/>
              <a:cs typeface="Plus Jakarta Sans"/>
              <a:sym typeface="Plus Jakarta Sans"/>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8" name="Shape 668"/>
        <p:cNvGrpSpPr/>
        <p:nvPr/>
      </p:nvGrpSpPr>
      <p:grpSpPr>
        <a:xfrm>
          <a:off x="0" y="0"/>
          <a:ext cx="0" cy="0"/>
          <a:chOff x="0" y="0"/>
          <a:chExt cx="0" cy="0"/>
        </a:xfrm>
      </p:grpSpPr>
      <p:sp>
        <p:nvSpPr>
          <p:cNvPr id="669" name="Google Shape;669;g3f9c62284be_0_7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0" name="Google Shape;670;g3f9c62284be_0_7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i="1" lang="en"/>
              <a:t>***USE A SPECIFIC ADL***</a:t>
            </a:r>
            <a:endParaRPr i="1"/>
          </a:p>
        </p:txBody>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73" name="Shape 673"/>
        <p:cNvGrpSpPr/>
        <p:nvPr/>
      </p:nvGrpSpPr>
      <p:grpSpPr>
        <a:xfrm>
          <a:off x="0" y="0"/>
          <a:ext cx="0" cy="0"/>
          <a:chOff x="0" y="0"/>
          <a:chExt cx="0" cy="0"/>
        </a:xfrm>
      </p:grpSpPr>
      <p:sp>
        <p:nvSpPr>
          <p:cNvPr id="674" name="Google Shape;674;g3faf3975790_0_21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75" name="Google Shape;675;g3faf3975790_0_2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i="1"/>
          </a:p>
        </p:txBody>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87" name="Shape 687"/>
        <p:cNvGrpSpPr/>
        <p:nvPr/>
      </p:nvGrpSpPr>
      <p:grpSpPr>
        <a:xfrm>
          <a:off x="0" y="0"/>
          <a:ext cx="0" cy="0"/>
          <a:chOff x="0" y="0"/>
          <a:chExt cx="0" cy="0"/>
        </a:xfrm>
      </p:grpSpPr>
      <p:sp>
        <p:nvSpPr>
          <p:cNvPr id="688" name="Google Shape;688;g3fb1863f3db_26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89" name="Google Shape;689;g3fb1863f3db_26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94" name="Shape 694"/>
        <p:cNvGrpSpPr/>
        <p:nvPr/>
      </p:nvGrpSpPr>
      <p:grpSpPr>
        <a:xfrm>
          <a:off x="0" y="0"/>
          <a:ext cx="0" cy="0"/>
          <a:chOff x="0" y="0"/>
          <a:chExt cx="0" cy="0"/>
        </a:xfrm>
      </p:grpSpPr>
      <p:sp>
        <p:nvSpPr>
          <p:cNvPr id="695" name="Google Shape;695;g3faf3975790_0_18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696" name="Google Shape;696;g3faf3975790_0_18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05" name="Shape 705"/>
        <p:cNvGrpSpPr/>
        <p:nvPr/>
      </p:nvGrpSpPr>
      <p:grpSpPr>
        <a:xfrm>
          <a:off x="0" y="0"/>
          <a:ext cx="0" cy="0"/>
          <a:chOff x="0" y="0"/>
          <a:chExt cx="0" cy="0"/>
        </a:xfrm>
      </p:grpSpPr>
      <p:sp>
        <p:nvSpPr>
          <p:cNvPr id="706" name="Google Shape;706;g3faf3975790_0_1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07" name="Google Shape;707;g3faf3975790_0_1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1" name="Shape 711"/>
        <p:cNvGrpSpPr/>
        <p:nvPr/>
      </p:nvGrpSpPr>
      <p:grpSpPr>
        <a:xfrm>
          <a:off x="0" y="0"/>
          <a:ext cx="0" cy="0"/>
          <a:chOff x="0" y="0"/>
          <a:chExt cx="0" cy="0"/>
        </a:xfrm>
      </p:grpSpPr>
      <p:sp>
        <p:nvSpPr>
          <p:cNvPr id="712" name="Google Shape;712;g3faf3975790_0_31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3" name="Google Shape;713;g3faf3975790_0_31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Bladder Strategies (just in case): avoid just in case urination; don’t wait hours to urinate after feeling the urge, don’t strain or push to urinate, toileting schedule/prompting, consider medications and estrogen, diet assessment (timing of caffein and heavily acidic foods stimulate urgency and frequency), strengthening around pelvis, breathing techniques</a:t>
            </a:r>
            <a:endParaRPr/>
          </a:p>
        </p:txBody>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17" name="Shape 717"/>
        <p:cNvGrpSpPr/>
        <p:nvPr/>
      </p:nvGrpSpPr>
      <p:grpSpPr>
        <a:xfrm>
          <a:off x="0" y="0"/>
          <a:ext cx="0" cy="0"/>
          <a:chOff x="0" y="0"/>
          <a:chExt cx="0" cy="0"/>
        </a:xfrm>
      </p:grpSpPr>
      <p:sp>
        <p:nvSpPr>
          <p:cNvPr id="718" name="Google Shape;718;g3faf3975790_0_12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19" name="Google Shape;719;g3faf3975790_0_1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Made video for AL staff to increase carryover of transfer strategies. We have tech to help us – let’s use it!</a:t>
            </a:r>
            <a:endParaRPr/>
          </a:p>
          <a:p>
            <a:pPr indent="0" lvl="0" marL="0" rtl="0" algn="l">
              <a:spcBef>
                <a:spcPts val="0"/>
              </a:spcBef>
              <a:spcAft>
                <a:spcPts val="0"/>
              </a:spcAft>
              <a:buNone/>
            </a:pPr>
            <a:r>
              <a:t/>
            </a:r>
            <a:endParaRPr i="1"/>
          </a:p>
        </p:txBody>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1" name="Shape 741"/>
        <p:cNvGrpSpPr/>
        <p:nvPr/>
      </p:nvGrpSpPr>
      <p:grpSpPr>
        <a:xfrm>
          <a:off x="0" y="0"/>
          <a:ext cx="0" cy="0"/>
          <a:chOff x="0" y="0"/>
          <a:chExt cx="0" cy="0"/>
        </a:xfrm>
      </p:grpSpPr>
      <p:sp>
        <p:nvSpPr>
          <p:cNvPr id="742" name="Google Shape;742;g3f9d5729eba_8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3" name="Google Shape;743;g3f9d5729eba_8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Plus Jakarta Sans"/>
                <a:ea typeface="Plus Jakarta Sans"/>
                <a:cs typeface="Plus Jakarta Sans"/>
                <a:sym typeface="Plus Jakarta Sans"/>
              </a:rPr>
              <a:t>Ben</a:t>
            </a:r>
            <a:br>
              <a:rPr lang="en" sz="1200">
                <a:latin typeface="Plus Jakarta Sans"/>
                <a:ea typeface="Plus Jakarta Sans"/>
                <a:cs typeface="Plus Jakarta Sans"/>
                <a:sym typeface="Plus Jakarta Sans"/>
              </a:rPr>
            </a:br>
            <a:endParaRPr sz="1200">
              <a:latin typeface="Plus Jakarta Sans"/>
              <a:ea typeface="Plus Jakarta Sans"/>
              <a:cs typeface="Plus Jakarta Sans"/>
              <a:sym typeface="Plus Jakarta Sans"/>
            </a:endParaRPr>
          </a:p>
          <a:p>
            <a:pPr indent="-304800" lvl="0" marL="457200" rtl="0" algn="l">
              <a:lnSpc>
                <a:spcPct val="115000"/>
              </a:lnSpc>
              <a:spcBef>
                <a:spcPts val="0"/>
              </a:spcBef>
              <a:spcAft>
                <a:spcPts val="0"/>
              </a:spcAft>
              <a:buClr>
                <a:srgbClr val="1A1A2E"/>
              </a:buClr>
              <a:buSzPts val="1200"/>
              <a:buFont typeface="Plus Jakarta Sans"/>
              <a:buChar char="●"/>
            </a:pPr>
            <a:r>
              <a:rPr lang="en" sz="1200">
                <a:solidFill>
                  <a:srgbClr val="1A1A2E"/>
                </a:solidFill>
                <a:latin typeface="Plus Jakarta Sans"/>
                <a:ea typeface="Plus Jakarta Sans"/>
                <a:cs typeface="Plus Jakarta Sans"/>
                <a:sym typeface="Plus Jakarta Sans"/>
              </a:rPr>
              <a:t>New or worsening </a:t>
            </a:r>
            <a:r>
              <a:rPr b="1" lang="en" sz="1200">
                <a:solidFill>
                  <a:srgbClr val="1A1A2E"/>
                </a:solidFill>
                <a:latin typeface="Plus Jakarta Sans"/>
                <a:ea typeface="Plus Jakarta Sans"/>
                <a:cs typeface="Plus Jakarta Sans"/>
                <a:sym typeface="Plus Jakarta Sans"/>
              </a:rPr>
              <a:t>confusion or cognitive changes</a:t>
            </a:r>
            <a:endParaRPr b="1" sz="1200">
              <a:solidFill>
                <a:srgbClr val="1A1A2E"/>
              </a:solidFill>
              <a:latin typeface="Plus Jakarta Sans"/>
              <a:ea typeface="Plus Jakarta Sans"/>
              <a:cs typeface="Plus Jakarta Sans"/>
              <a:sym typeface="Plus Jakarta Sans"/>
            </a:endParaRPr>
          </a:p>
          <a:p>
            <a:pPr indent="-304800" lvl="0" marL="457200" rtl="0" algn="l">
              <a:lnSpc>
                <a:spcPct val="115000"/>
              </a:lnSpc>
              <a:spcBef>
                <a:spcPts val="0"/>
              </a:spcBef>
              <a:spcAft>
                <a:spcPts val="0"/>
              </a:spcAft>
              <a:buClr>
                <a:srgbClr val="1A1A2E"/>
              </a:buClr>
              <a:buSzPts val="1200"/>
              <a:buFont typeface="Plus Jakarta Sans"/>
              <a:buChar char="●"/>
            </a:pPr>
            <a:r>
              <a:rPr lang="en" sz="1200">
                <a:solidFill>
                  <a:srgbClr val="1A1A2E"/>
                </a:solidFill>
                <a:latin typeface="Plus Jakarta Sans"/>
                <a:ea typeface="Plus Jakarta Sans"/>
                <a:cs typeface="Plus Jakarta Sans"/>
                <a:sym typeface="Plus Jakarta Sans"/>
              </a:rPr>
              <a:t>Difficulty </a:t>
            </a:r>
            <a:r>
              <a:rPr b="1" lang="en" sz="1200">
                <a:solidFill>
                  <a:srgbClr val="1A1A2E"/>
                </a:solidFill>
                <a:latin typeface="Plus Jakarta Sans"/>
                <a:ea typeface="Plus Jakarta Sans"/>
                <a:cs typeface="Plus Jakarta Sans"/>
                <a:sym typeface="Plus Jakarta Sans"/>
              </a:rPr>
              <a:t>following directions</a:t>
            </a:r>
            <a:r>
              <a:rPr lang="en" sz="1200">
                <a:solidFill>
                  <a:srgbClr val="1A1A2E"/>
                </a:solidFill>
                <a:latin typeface="Plus Jakarta Sans"/>
                <a:ea typeface="Plus Jakarta Sans"/>
                <a:cs typeface="Plus Jakarta Sans"/>
                <a:sym typeface="Plus Jakarta Sans"/>
              </a:rPr>
              <a:t> or completing familiar routines</a:t>
            </a:r>
            <a:endParaRPr sz="1200">
              <a:solidFill>
                <a:srgbClr val="1A1A2E"/>
              </a:solidFill>
              <a:latin typeface="Plus Jakarta Sans"/>
              <a:ea typeface="Plus Jakarta Sans"/>
              <a:cs typeface="Plus Jakarta Sans"/>
              <a:sym typeface="Plus Jakarta Sans"/>
            </a:endParaRPr>
          </a:p>
          <a:p>
            <a:pPr indent="-304800" lvl="0" marL="457200" rtl="0" algn="l">
              <a:lnSpc>
                <a:spcPct val="115000"/>
              </a:lnSpc>
              <a:spcBef>
                <a:spcPts val="0"/>
              </a:spcBef>
              <a:spcAft>
                <a:spcPts val="0"/>
              </a:spcAft>
              <a:buClr>
                <a:srgbClr val="1A1A2E"/>
              </a:buClr>
              <a:buSzPts val="1200"/>
              <a:buFont typeface="Plus Jakarta Sans"/>
              <a:buChar char="●"/>
            </a:pPr>
            <a:r>
              <a:rPr lang="en" sz="1200">
                <a:solidFill>
                  <a:srgbClr val="1A1A2E"/>
                </a:solidFill>
                <a:latin typeface="Plus Jakarta Sans"/>
                <a:ea typeface="Plus Jakarta Sans"/>
                <a:cs typeface="Plus Jakarta Sans"/>
                <a:sym typeface="Plus Jakarta Sans"/>
              </a:rPr>
              <a:t>Increased </a:t>
            </a:r>
            <a:r>
              <a:rPr b="1" lang="en" sz="1200">
                <a:solidFill>
                  <a:srgbClr val="1A1A2E"/>
                </a:solidFill>
                <a:latin typeface="Plus Jakarta Sans"/>
                <a:ea typeface="Plus Jakarta Sans"/>
                <a:cs typeface="Plus Jakarta Sans"/>
                <a:sym typeface="Plus Jakarta Sans"/>
              </a:rPr>
              <a:t>forgetfulness</a:t>
            </a:r>
            <a:r>
              <a:rPr lang="en" sz="1200">
                <a:solidFill>
                  <a:srgbClr val="1A1A2E"/>
                </a:solidFill>
                <a:latin typeface="Plus Jakarta Sans"/>
                <a:ea typeface="Plus Jakarta Sans"/>
                <a:cs typeface="Plus Jakarta Sans"/>
                <a:sym typeface="Plus Jakarta Sans"/>
              </a:rPr>
              <a:t> or poor carryover of safety recommendations</a:t>
            </a:r>
            <a:endParaRPr sz="1200">
              <a:solidFill>
                <a:srgbClr val="1A1A2E"/>
              </a:solidFill>
              <a:latin typeface="Plus Jakarta Sans"/>
              <a:ea typeface="Plus Jakarta Sans"/>
              <a:cs typeface="Plus Jakarta Sans"/>
              <a:sym typeface="Plus Jakarta Sans"/>
            </a:endParaRPr>
          </a:p>
          <a:p>
            <a:pPr indent="-304800" lvl="0" marL="457200" rtl="0" algn="l">
              <a:lnSpc>
                <a:spcPct val="115000"/>
              </a:lnSpc>
              <a:spcBef>
                <a:spcPts val="0"/>
              </a:spcBef>
              <a:spcAft>
                <a:spcPts val="0"/>
              </a:spcAft>
              <a:buClr>
                <a:srgbClr val="1A1A2E"/>
              </a:buClr>
              <a:buSzPts val="1200"/>
              <a:buFont typeface="Plus Jakarta Sans"/>
              <a:buChar char="●"/>
            </a:pPr>
            <a:r>
              <a:rPr lang="en" sz="1200">
                <a:solidFill>
                  <a:srgbClr val="1A1A2E"/>
                </a:solidFill>
                <a:latin typeface="Plus Jakarta Sans"/>
                <a:ea typeface="Plus Jakarta Sans"/>
                <a:cs typeface="Plus Jakarta Sans"/>
                <a:sym typeface="Plus Jakarta Sans"/>
              </a:rPr>
              <a:t>Changes in </a:t>
            </a:r>
            <a:r>
              <a:rPr b="1" lang="en" sz="1200">
                <a:solidFill>
                  <a:srgbClr val="1A1A2E"/>
                </a:solidFill>
                <a:latin typeface="Plus Jakarta Sans"/>
                <a:ea typeface="Plus Jakarta Sans"/>
                <a:cs typeface="Plus Jakarta Sans"/>
                <a:sym typeface="Plus Jakarta Sans"/>
              </a:rPr>
              <a:t>judgment, problem solving, or safety awareness</a:t>
            </a:r>
            <a:endParaRPr b="1" sz="1200">
              <a:solidFill>
                <a:srgbClr val="1A1A2E"/>
              </a:solidFill>
              <a:latin typeface="Plus Jakarta Sans"/>
              <a:ea typeface="Plus Jakarta Sans"/>
              <a:cs typeface="Plus Jakarta Sans"/>
              <a:sym typeface="Plus Jakarta Sans"/>
            </a:endParaRPr>
          </a:p>
          <a:p>
            <a:pPr indent="-304800" lvl="0" marL="457200" rtl="0" algn="l">
              <a:lnSpc>
                <a:spcPct val="115000"/>
              </a:lnSpc>
              <a:spcBef>
                <a:spcPts val="0"/>
              </a:spcBef>
              <a:spcAft>
                <a:spcPts val="0"/>
              </a:spcAft>
              <a:buClr>
                <a:srgbClr val="1A1A2E"/>
              </a:buClr>
              <a:buSzPts val="1200"/>
              <a:buFont typeface="Plus Jakarta Sans"/>
              <a:buChar char="●"/>
            </a:pPr>
            <a:r>
              <a:rPr lang="en" sz="1200">
                <a:solidFill>
                  <a:srgbClr val="1A1A2E"/>
                </a:solidFill>
                <a:latin typeface="Plus Jakarta Sans"/>
                <a:ea typeface="Plus Jakarta Sans"/>
                <a:cs typeface="Plus Jakarta Sans"/>
                <a:sym typeface="Plus Jakarta Sans"/>
              </a:rPr>
              <a:t>Difficulty </a:t>
            </a:r>
            <a:r>
              <a:rPr b="1" lang="en" sz="1200">
                <a:solidFill>
                  <a:srgbClr val="1A1A2E"/>
                </a:solidFill>
                <a:latin typeface="Plus Jakarta Sans"/>
                <a:ea typeface="Plus Jakarta Sans"/>
                <a:cs typeface="Plus Jakarta Sans"/>
                <a:sym typeface="Plus Jakarta Sans"/>
              </a:rPr>
              <a:t>finding words</a:t>
            </a:r>
            <a:r>
              <a:rPr lang="en" sz="1200">
                <a:solidFill>
                  <a:srgbClr val="1A1A2E"/>
                </a:solidFill>
                <a:latin typeface="Plus Jakarta Sans"/>
                <a:ea typeface="Plus Jakarta Sans"/>
                <a:cs typeface="Plus Jakarta Sans"/>
                <a:sym typeface="Plus Jakarta Sans"/>
              </a:rPr>
              <a:t> or communicating needs</a:t>
            </a:r>
            <a:endParaRPr sz="1200">
              <a:solidFill>
                <a:srgbClr val="1A1A2E"/>
              </a:solidFill>
              <a:latin typeface="Plus Jakarta Sans"/>
              <a:ea typeface="Plus Jakarta Sans"/>
              <a:cs typeface="Plus Jakarta Sans"/>
              <a:sym typeface="Plus Jakarta Sans"/>
            </a:endParaRPr>
          </a:p>
          <a:p>
            <a:pPr indent="-304800" lvl="0" marL="457200" rtl="0" algn="l">
              <a:lnSpc>
                <a:spcPct val="115000"/>
              </a:lnSpc>
              <a:spcBef>
                <a:spcPts val="0"/>
              </a:spcBef>
              <a:spcAft>
                <a:spcPts val="0"/>
              </a:spcAft>
              <a:buClr>
                <a:srgbClr val="1A1A2E"/>
              </a:buClr>
              <a:buSzPts val="1200"/>
              <a:buFont typeface="Plus Jakarta Sans"/>
              <a:buChar char="●"/>
            </a:pPr>
            <a:r>
              <a:rPr lang="en" sz="1200">
                <a:solidFill>
                  <a:srgbClr val="1A1A2E"/>
                </a:solidFill>
                <a:latin typeface="Plus Jakarta Sans"/>
                <a:ea typeface="Plus Jakarta Sans"/>
                <a:cs typeface="Plus Jakarta Sans"/>
                <a:sym typeface="Plus Jakarta Sans"/>
              </a:rPr>
              <a:t>Speech becoming </a:t>
            </a:r>
            <a:r>
              <a:rPr b="1" lang="en" sz="1200">
                <a:solidFill>
                  <a:srgbClr val="1A1A2E"/>
                </a:solidFill>
                <a:latin typeface="Plus Jakarta Sans"/>
                <a:ea typeface="Plus Jakarta Sans"/>
                <a:cs typeface="Plus Jakarta Sans"/>
                <a:sym typeface="Plus Jakarta Sans"/>
              </a:rPr>
              <a:t>less clear</a:t>
            </a:r>
            <a:r>
              <a:rPr lang="en" sz="1200">
                <a:solidFill>
                  <a:srgbClr val="1A1A2E"/>
                </a:solidFill>
                <a:latin typeface="Plus Jakarta Sans"/>
                <a:ea typeface="Plus Jakarta Sans"/>
                <a:cs typeface="Plus Jakarta Sans"/>
                <a:sym typeface="Plus Jakarta Sans"/>
              </a:rPr>
              <a:t> or difficult to understand</a:t>
            </a:r>
            <a:endParaRPr sz="1200">
              <a:solidFill>
                <a:srgbClr val="1A1A2E"/>
              </a:solidFill>
              <a:latin typeface="Plus Jakarta Sans"/>
              <a:ea typeface="Plus Jakarta Sans"/>
              <a:cs typeface="Plus Jakarta Sans"/>
              <a:sym typeface="Plus Jakarta Sans"/>
            </a:endParaRPr>
          </a:p>
          <a:p>
            <a:pPr indent="-304800" lvl="0" marL="457200" rtl="0" algn="l">
              <a:lnSpc>
                <a:spcPct val="115000"/>
              </a:lnSpc>
              <a:spcBef>
                <a:spcPts val="0"/>
              </a:spcBef>
              <a:spcAft>
                <a:spcPts val="0"/>
              </a:spcAft>
              <a:buClr>
                <a:srgbClr val="1A1A2E"/>
              </a:buClr>
              <a:buSzPts val="1200"/>
              <a:buFont typeface="Plus Jakarta Sans"/>
              <a:buChar char="●"/>
            </a:pPr>
            <a:r>
              <a:rPr lang="en" sz="1200">
                <a:solidFill>
                  <a:srgbClr val="1A1A2E"/>
                </a:solidFill>
                <a:latin typeface="Plus Jakarta Sans"/>
                <a:ea typeface="Plus Jakarta Sans"/>
                <a:cs typeface="Plus Jakarta Sans"/>
                <a:sym typeface="Plus Jakarta Sans"/>
              </a:rPr>
              <a:t>Decreased </a:t>
            </a:r>
            <a:r>
              <a:rPr b="1" lang="en" sz="1200">
                <a:solidFill>
                  <a:srgbClr val="1A1A2E"/>
                </a:solidFill>
                <a:latin typeface="Plus Jakarta Sans"/>
                <a:ea typeface="Plus Jakarta Sans"/>
                <a:cs typeface="Plus Jakarta Sans"/>
                <a:sym typeface="Plus Jakarta Sans"/>
              </a:rPr>
              <a:t>vocal volume</a:t>
            </a:r>
            <a:r>
              <a:rPr lang="en" sz="1200">
                <a:solidFill>
                  <a:srgbClr val="1A1A2E"/>
                </a:solidFill>
                <a:latin typeface="Plus Jakarta Sans"/>
                <a:ea typeface="Plus Jakarta Sans"/>
                <a:cs typeface="Plus Jakarta Sans"/>
                <a:sym typeface="Plus Jakarta Sans"/>
              </a:rPr>
              <a:t> or difficulty being heard</a:t>
            </a:r>
            <a:endParaRPr sz="1200">
              <a:solidFill>
                <a:srgbClr val="1A1A2E"/>
              </a:solidFill>
              <a:latin typeface="Plus Jakarta Sans"/>
              <a:ea typeface="Plus Jakarta Sans"/>
              <a:cs typeface="Plus Jakarta Sans"/>
              <a:sym typeface="Plus Jakarta Sans"/>
            </a:endParaRPr>
          </a:p>
          <a:p>
            <a:pPr indent="-304800" lvl="0" marL="457200" rtl="0" algn="l">
              <a:lnSpc>
                <a:spcPct val="115000"/>
              </a:lnSpc>
              <a:spcBef>
                <a:spcPts val="0"/>
              </a:spcBef>
              <a:spcAft>
                <a:spcPts val="0"/>
              </a:spcAft>
              <a:buClr>
                <a:srgbClr val="1A1A2E"/>
              </a:buClr>
              <a:buSzPts val="1200"/>
              <a:buFont typeface="Plus Jakarta Sans"/>
              <a:buChar char="●"/>
            </a:pPr>
            <a:r>
              <a:rPr lang="en" sz="1200">
                <a:solidFill>
                  <a:srgbClr val="1A1A2E"/>
                </a:solidFill>
                <a:latin typeface="Plus Jakarta Sans"/>
                <a:ea typeface="Plus Jakarta Sans"/>
                <a:cs typeface="Plus Jakarta Sans"/>
                <a:sym typeface="Plus Jakarta Sans"/>
              </a:rPr>
              <a:t>Difficulty </a:t>
            </a:r>
            <a:r>
              <a:rPr b="1" lang="en" sz="1200">
                <a:solidFill>
                  <a:srgbClr val="1A1A2E"/>
                </a:solidFill>
                <a:latin typeface="Plus Jakarta Sans"/>
                <a:ea typeface="Plus Jakarta Sans"/>
                <a:cs typeface="Plus Jakarta Sans"/>
                <a:sym typeface="Plus Jakarta Sans"/>
              </a:rPr>
              <a:t>hearing or understanding staff</a:t>
            </a:r>
            <a:r>
              <a:rPr lang="en" sz="1200">
                <a:solidFill>
                  <a:srgbClr val="1A1A2E"/>
                </a:solidFill>
                <a:latin typeface="Plus Jakarta Sans"/>
                <a:ea typeface="Plus Jakarta Sans"/>
                <a:cs typeface="Plus Jakarta Sans"/>
                <a:sym typeface="Plus Jakarta Sans"/>
              </a:rPr>
              <a:t>, despite hearing aids</a:t>
            </a:r>
            <a:endParaRPr sz="1200">
              <a:solidFill>
                <a:srgbClr val="1A1A2E"/>
              </a:solidFill>
              <a:latin typeface="Plus Jakarta Sans"/>
              <a:ea typeface="Plus Jakarta Sans"/>
              <a:cs typeface="Plus Jakarta Sans"/>
              <a:sym typeface="Plus Jakarta Sans"/>
            </a:endParaRPr>
          </a:p>
          <a:p>
            <a:pPr indent="-304800" lvl="0" marL="457200" rtl="0" algn="l">
              <a:lnSpc>
                <a:spcPct val="115000"/>
              </a:lnSpc>
              <a:spcBef>
                <a:spcPts val="0"/>
              </a:spcBef>
              <a:spcAft>
                <a:spcPts val="0"/>
              </a:spcAft>
              <a:buClr>
                <a:srgbClr val="1A1A2E"/>
              </a:buClr>
              <a:buSzPts val="1200"/>
              <a:buFont typeface="Plus Jakarta Sans"/>
              <a:buChar char="●"/>
            </a:pPr>
            <a:r>
              <a:rPr lang="en" sz="1200">
                <a:solidFill>
                  <a:srgbClr val="1A1A2E"/>
                </a:solidFill>
                <a:latin typeface="Plus Jakarta Sans"/>
                <a:ea typeface="Plus Jakarta Sans"/>
                <a:cs typeface="Plus Jakarta Sans"/>
                <a:sym typeface="Plus Jakarta Sans"/>
              </a:rPr>
              <a:t>Changes in </a:t>
            </a:r>
            <a:r>
              <a:rPr b="1" lang="en" sz="1200">
                <a:solidFill>
                  <a:srgbClr val="1A1A2E"/>
                </a:solidFill>
                <a:latin typeface="Plus Jakarta Sans"/>
                <a:ea typeface="Plus Jakarta Sans"/>
                <a:cs typeface="Plus Jakarta Sans"/>
                <a:sym typeface="Plus Jakarta Sans"/>
              </a:rPr>
              <a:t>eating, drinking, or swallowing</a:t>
            </a:r>
            <a:endParaRPr b="1" sz="1200">
              <a:solidFill>
                <a:srgbClr val="1A1A2E"/>
              </a:solidFill>
              <a:latin typeface="Plus Jakarta Sans"/>
              <a:ea typeface="Plus Jakarta Sans"/>
              <a:cs typeface="Plus Jakarta Sans"/>
              <a:sym typeface="Plus Jakarta Sans"/>
            </a:endParaRPr>
          </a:p>
          <a:p>
            <a:pPr indent="-304800" lvl="0" marL="457200" rtl="0" algn="l">
              <a:lnSpc>
                <a:spcPct val="115000"/>
              </a:lnSpc>
              <a:spcBef>
                <a:spcPts val="0"/>
              </a:spcBef>
              <a:spcAft>
                <a:spcPts val="0"/>
              </a:spcAft>
              <a:buClr>
                <a:srgbClr val="1A1A2E"/>
              </a:buClr>
              <a:buSzPts val="1200"/>
              <a:buFont typeface="Plus Jakarta Sans"/>
              <a:buChar char="●"/>
            </a:pPr>
            <a:r>
              <a:rPr b="1" lang="en" sz="1200">
                <a:solidFill>
                  <a:srgbClr val="1A1A2E"/>
                </a:solidFill>
                <a:latin typeface="Plus Jakarta Sans"/>
                <a:ea typeface="Plus Jakarta Sans"/>
                <a:cs typeface="Plus Jakarta Sans"/>
                <a:sym typeface="Plus Jakarta Sans"/>
              </a:rPr>
              <a:t>Prolonged meals</a:t>
            </a:r>
            <a:r>
              <a:rPr lang="en" sz="1200">
                <a:solidFill>
                  <a:srgbClr val="1A1A2E"/>
                </a:solidFill>
                <a:latin typeface="Plus Jakarta Sans"/>
                <a:ea typeface="Plus Jakarta Sans"/>
                <a:cs typeface="Plus Jakarta Sans"/>
                <a:sym typeface="Plus Jakarta Sans"/>
              </a:rPr>
              <a:t> or decreased food/fluid intake</a:t>
            </a:r>
            <a:endParaRPr sz="1200">
              <a:solidFill>
                <a:srgbClr val="1A1A2E"/>
              </a:solidFill>
              <a:latin typeface="Plus Jakarta Sans"/>
              <a:ea typeface="Plus Jakarta Sans"/>
              <a:cs typeface="Plus Jakarta Sans"/>
              <a:sym typeface="Plus Jakarta Sans"/>
            </a:endParaRPr>
          </a:p>
          <a:p>
            <a:pPr indent="-304800" lvl="0" marL="457200" rtl="0" algn="l">
              <a:lnSpc>
                <a:spcPct val="115000"/>
              </a:lnSpc>
              <a:spcBef>
                <a:spcPts val="0"/>
              </a:spcBef>
              <a:spcAft>
                <a:spcPts val="0"/>
              </a:spcAft>
              <a:buClr>
                <a:srgbClr val="1A1A2E"/>
              </a:buClr>
              <a:buSzPts val="1200"/>
              <a:buFont typeface="Plus Jakarta Sans"/>
              <a:buChar char="●"/>
            </a:pPr>
            <a:r>
              <a:rPr lang="en" sz="1200">
                <a:solidFill>
                  <a:srgbClr val="1A1A2E"/>
                </a:solidFill>
                <a:latin typeface="Plus Jakarta Sans"/>
                <a:ea typeface="Plus Jakarta Sans"/>
                <a:cs typeface="Plus Jakarta Sans"/>
                <a:sym typeface="Plus Jakarta Sans"/>
              </a:rPr>
              <a:t>Any noticeable </a:t>
            </a:r>
            <a:r>
              <a:rPr b="1" lang="en" sz="1200">
                <a:solidFill>
                  <a:srgbClr val="1A1A2E"/>
                </a:solidFill>
                <a:latin typeface="Plus Jakarta Sans"/>
                <a:ea typeface="Plus Jakarta Sans"/>
                <a:cs typeface="Plus Jakarta Sans"/>
                <a:sym typeface="Plus Jakarta Sans"/>
              </a:rPr>
              <a:t>change from baseline</a:t>
            </a:r>
            <a:r>
              <a:rPr lang="en" sz="1200">
                <a:solidFill>
                  <a:srgbClr val="1A1A2E"/>
                </a:solidFill>
                <a:latin typeface="Plus Jakarta Sans"/>
                <a:ea typeface="Plus Jakarta Sans"/>
                <a:cs typeface="Plus Jakarta Sans"/>
                <a:sym typeface="Plus Jakarta Sans"/>
              </a:rPr>
              <a:t> affecting communication, cognition, or swallowing</a:t>
            </a:r>
            <a:endParaRPr sz="1200">
              <a:solidFill>
                <a:srgbClr val="1A1A2E"/>
              </a:solidFill>
              <a:latin typeface="Plus Jakarta Sans"/>
              <a:ea typeface="Plus Jakarta Sans"/>
              <a:cs typeface="Plus Jakarta Sans"/>
              <a:sym typeface="Plus Jakarta Sans"/>
            </a:endParaRPr>
          </a:p>
          <a:p>
            <a:pPr indent="0" lvl="0" marL="0" rtl="0" algn="l">
              <a:spcBef>
                <a:spcPts val="0"/>
              </a:spcBef>
              <a:spcAft>
                <a:spcPts val="0"/>
              </a:spcAft>
              <a:buNone/>
            </a:pPr>
            <a:r>
              <a:t/>
            </a:r>
            <a:endParaRPr sz="1200">
              <a:latin typeface="Plus Jakarta Sans"/>
              <a:ea typeface="Plus Jakarta Sans"/>
              <a:cs typeface="Plus Jakarta Sans"/>
              <a:sym typeface="Plus Jakarta Sans"/>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47" name="Shape 747"/>
        <p:cNvGrpSpPr/>
        <p:nvPr/>
      </p:nvGrpSpPr>
      <p:grpSpPr>
        <a:xfrm>
          <a:off x="0" y="0"/>
          <a:ext cx="0" cy="0"/>
          <a:chOff x="0" y="0"/>
          <a:chExt cx="0" cy="0"/>
        </a:xfrm>
      </p:grpSpPr>
      <p:sp>
        <p:nvSpPr>
          <p:cNvPr id="748" name="Google Shape;748;g409cd321175_0_10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49" name="Google Shape;749;g409cd321175_0_10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59" name="Shape 759"/>
        <p:cNvGrpSpPr/>
        <p:nvPr/>
      </p:nvGrpSpPr>
      <p:grpSpPr>
        <a:xfrm>
          <a:off x="0" y="0"/>
          <a:ext cx="0" cy="0"/>
          <a:chOff x="0" y="0"/>
          <a:chExt cx="0" cy="0"/>
        </a:xfrm>
      </p:grpSpPr>
      <p:sp>
        <p:nvSpPr>
          <p:cNvPr id="760" name="Google Shape;760;g3faf3975790_0_4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1" name="Google Shape;761;g3faf3975790_0_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4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765" name="Shape 765"/>
        <p:cNvGrpSpPr/>
        <p:nvPr/>
      </p:nvGrpSpPr>
      <p:grpSpPr>
        <a:xfrm>
          <a:off x="0" y="0"/>
          <a:ext cx="0" cy="0"/>
          <a:chOff x="0" y="0"/>
          <a:chExt cx="0" cy="0"/>
        </a:xfrm>
      </p:grpSpPr>
      <p:sp>
        <p:nvSpPr>
          <p:cNvPr id="766" name="Google Shape;766;g3faf3975790_0_20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767" name="Google Shape;767;g3faf3975790_0_20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1.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4.png"/></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4.png"/></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4.png"/></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4.png"/></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4.png"/></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4.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4.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4.png"/><Relationship Id="rId3" Type="http://schemas.openxmlformats.org/officeDocument/2006/relationships/image" Target="../media/image1.pn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4.png"/><Relationship Id="rId4" Type="http://schemas.openxmlformats.org/officeDocument/2006/relationships/image" Target="../media/image1.png"/></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4.png"/></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4.png"/></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4.png"/></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image" Target="../media/image4.png"/></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4.png"/></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png"/><Relationship Id="rId3" Type="http://schemas.openxmlformats.org/officeDocument/2006/relationships/image" Target="../media/image3.png"/></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5.png"/><Relationship Id="rId3" Type="http://schemas.openxmlformats.org/officeDocument/2006/relationships/image" Target="../media/image10.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Subtitle">
  <p:cSld name="DEFAULT">
    <p:bg>
      <p:bgPr>
        <a:solidFill>
          <a:schemeClr val="lt1"/>
        </a:solidFill>
      </p:bgPr>
    </p:bg>
    <p:spTree>
      <p:nvGrpSpPr>
        <p:cNvPr id="6" name="Shape 6"/>
        <p:cNvGrpSpPr/>
        <p:nvPr/>
      </p:nvGrpSpPr>
      <p:grpSpPr>
        <a:xfrm>
          <a:off x="0" y="0"/>
          <a:ext cx="0" cy="0"/>
          <a:chOff x="0" y="0"/>
          <a:chExt cx="0" cy="0"/>
        </a:xfrm>
      </p:grpSpPr>
      <p:pic>
        <p:nvPicPr>
          <p:cNvPr descr="/private/tmp/claude-501/-Users-jordonallard-Documents-GitHub-aspire-site/621a2d2b-dfca-48cc-8b41-e4cefb1e197d/scratchpad/pptx-build/gradient_diag.png" id="7" name="Google Shape;7;p2"/>
          <p:cNvPicPr preferRelativeResize="0"/>
          <p:nvPr/>
        </p:nvPicPr>
        <p:blipFill rotWithShape="1">
          <a:blip r:embed="rId2">
            <a:alphaModFix/>
          </a:blip>
          <a:srcRect b="0" l="0" r="0" t="0"/>
          <a:stretch/>
        </p:blipFill>
        <p:spPr>
          <a:xfrm>
            <a:off x="0" y="0"/>
            <a:ext cx="9143773" cy="5143500"/>
          </a:xfrm>
          <a:prstGeom prst="rect">
            <a:avLst/>
          </a:prstGeom>
          <a:noFill/>
          <a:ln>
            <a:noFill/>
          </a:ln>
        </p:spPr>
      </p:pic>
      <p:sp>
        <p:nvSpPr>
          <p:cNvPr id="8" name="Google Shape;8;p2"/>
          <p:cNvSpPr txBox="1"/>
          <p:nvPr>
            <p:ph type="title"/>
          </p:nvPr>
        </p:nvSpPr>
        <p:spPr>
          <a:xfrm>
            <a:off x="649400" y="1978400"/>
            <a:ext cx="5878200" cy="967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2800"/>
              <a:buFont typeface="Plus Jakarta Sans ExtraBold"/>
              <a:buNone/>
              <a:defRPr sz="2800">
                <a:solidFill>
                  <a:schemeClr val="lt1"/>
                </a:solidFill>
                <a:latin typeface="Plus Jakarta Sans ExtraBold"/>
                <a:ea typeface="Plus Jakarta Sans ExtraBold"/>
                <a:cs typeface="Plus Jakarta Sans ExtraBold"/>
                <a:sym typeface="Plus Jakarta Sans Extra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 name="Google Shape;9;p2"/>
          <p:cNvSpPr txBox="1"/>
          <p:nvPr>
            <p:ph idx="1" type="subTitle"/>
          </p:nvPr>
        </p:nvSpPr>
        <p:spPr>
          <a:xfrm>
            <a:off x="728025" y="2522675"/>
            <a:ext cx="4904700" cy="4596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1400"/>
              <a:buFont typeface="Plus Jakarta Sans Medium"/>
              <a:buNone/>
              <a:defRPr>
                <a:solidFill>
                  <a:schemeClr val="lt1"/>
                </a:solidFill>
                <a:latin typeface="Plus Jakarta Sans Medium"/>
                <a:ea typeface="Plus Jakarta Sans Medium"/>
                <a:cs typeface="Plus Jakarta Sans Medium"/>
                <a:sym typeface="Plus Jakarta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 name="Google Shape;10;p2"/>
          <p:cNvSpPr/>
          <p:nvPr/>
        </p:nvSpPr>
        <p:spPr>
          <a:xfrm>
            <a:off x="6977950" y="-1119100"/>
            <a:ext cx="3221700" cy="2862300"/>
          </a:xfrm>
          <a:prstGeom prst="ellipse">
            <a:avLst/>
          </a:prstGeom>
          <a:solidFill>
            <a:srgbClr val="EDE9F8">
              <a:alpha val="268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sp>
        <p:nvSpPr>
          <p:cNvPr id="11" name="Google Shape;11;p2"/>
          <p:cNvSpPr/>
          <p:nvPr/>
        </p:nvSpPr>
        <p:spPr>
          <a:xfrm flipH="1" rot="10800000">
            <a:off x="-534000" y="-581475"/>
            <a:ext cx="2558400" cy="2399700"/>
          </a:xfrm>
          <a:prstGeom prst="ellipse">
            <a:avLst/>
          </a:prstGeom>
          <a:solidFill>
            <a:srgbClr val="EDE9F8">
              <a:alpha val="1384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sp>
        <p:nvSpPr>
          <p:cNvPr id="12" name="Google Shape;12;p2"/>
          <p:cNvSpPr/>
          <p:nvPr/>
        </p:nvSpPr>
        <p:spPr>
          <a:xfrm flipH="1" rot="10800000">
            <a:off x="-793650" y="-1432775"/>
            <a:ext cx="1358100" cy="1259400"/>
          </a:xfrm>
          <a:prstGeom prst="ellipse">
            <a:avLst/>
          </a:prstGeom>
          <a:solidFill>
            <a:srgbClr val="EDE9F8">
              <a:alpha val="268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sp>
        <p:nvSpPr>
          <p:cNvPr id="13" name="Google Shape;13;p2"/>
          <p:cNvSpPr/>
          <p:nvPr/>
        </p:nvSpPr>
        <p:spPr>
          <a:xfrm>
            <a:off x="848300" y="4407900"/>
            <a:ext cx="1984800" cy="1904700"/>
          </a:xfrm>
          <a:prstGeom prst="ellipse">
            <a:avLst/>
          </a:prstGeom>
          <a:solidFill>
            <a:srgbClr val="EDE9F8">
              <a:alpha val="1384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pic>
        <p:nvPicPr>
          <p:cNvPr id="14" name="Google Shape;14;p2"/>
          <p:cNvPicPr preferRelativeResize="0"/>
          <p:nvPr/>
        </p:nvPicPr>
        <p:blipFill rotWithShape="1">
          <a:blip r:embed="rId3">
            <a:alphaModFix/>
          </a:blip>
          <a:srcRect b="0" l="0" r="0" t="0"/>
          <a:stretch/>
        </p:blipFill>
        <p:spPr>
          <a:xfrm>
            <a:off x="629147" y="470369"/>
            <a:ext cx="1810024" cy="550876"/>
          </a:xfrm>
          <a:prstGeom prst="rect">
            <a:avLst/>
          </a:prstGeom>
          <a:noFill/>
          <a:ln>
            <a:noFill/>
          </a:ln>
        </p:spPr>
      </p:pic>
      <p:sp>
        <p:nvSpPr>
          <p:cNvPr id="15" name="Google Shape;15;p2"/>
          <p:cNvSpPr/>
          <p:nvPr/>
        </p:nvSpPr>
        <p:spPr>
          <a:xfrm>
            <a:off x="-449050" y="1301400"/>
            <a:ext cx="1358100" cy="1259400"/>
          </a:xfrm>
          <a:prstGeom prst="ellipse">
            <a:avLst/>
          </a:prstGeom>
          <a:solidFill>
            <a:srgbClr val="EDE9F8">
              <a:alpha val="268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Subtitle 1">
  <p:cSld name="DEFAULT_2">
    <p:bg>
      <p:bgPr>
        <a:solidFill>
          <a:schemeClr val="lt1"/>
        </a:solidFill>
      </p:bgPr>
    </p:bg>
    <p:spTree>
      <p:nvGrpSpPr>
        <p:cNvPr id="16" name="Shape 16"/>
        <p:cNvGrpSpPr/>
        <p:nvPr/>
      </p:nvGrpSpPr>
      <p:grpSpPr>
        <a:xfrm>
          <a:off x="0" y="0"/>
          <a:ext cx="0" cy="0"/>
          <a:chOff x="0" y="0"/>
          <a:chExt cx="0" cy="0"/>
        </a:xfrm>
      </p:grpSpPr>
      <p:pic>
        <p:nvPicPr>
          <p:cNvPr descr="/private/tmp/claude-501/-Users-jordonallard-Documents-GitHub-aspire-site/621a2d2b-dfca-48cc-8b41-e4cefb1e197d/scratchpad/pptx-build/gradient_diag.png" id="17" name="Google Shape;17;p3"/>
          <p:cNvPicPr preferRelativeResize="0"/>
          <p:nvPr/>
        </p:nvPicPr>
        <p:blipFill rotWithShape="1">
          <a:blip r:embed="rId2">
            <a:alphaModFix/>
          </a:blip>
          <a:srcRect b="0" l="0" r="0" t="0"/>
          <a:stretch/>
        </p:blipFill>
        <p:spPr>
          <a:xfrm>
            <a:off x="0" y="0"/>
            <a:ext cx="9143773" cy="5143500"/>
          </a:xfrm>
          <a:prstGeom prst="rect">
            <a:avLst/>
          </a:prstGeom>
          <a:noFill/>
          <a:ln>
            <a:noFill/>
          </a:ln>
        </p:spPr>
      </p:pic>
      <p:sp>
        <p:nvSpPr>
          <p:cNvPr id="18" name="Google Shape;18;p3"/>
          <p:cNvSpPr txBox="1"/>
          <p:nvPr>
            <p:ph type="title"/>
          </p:nvPr>
        </p:nvSpPr>
        <p:spPr>
          <a:xfrm>
            <a:off x="629150" y="1389325"/>
            <a:ext cx="5878200" cy="967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2800"/>
              <a:buFont typeface="Plus Jakarta Sans ExtraBold"/>
              <a:buNone/>
              <a:defRPr sz="2800">
                <a:solidFill>
                  <a:schemeClr val="lt1"/>
                </a:solidFill>
                <a:latin typeface="Plus Jakarta Sans ExtraBold"/>
                <a:ea typeface="Plus Jakarta Sans ExtraBold"/>
                <a:cs typeface="Plus Jakarta Sans ExtraBold"/>
                <a:sym typeface="Plus Jakarta Sans Extra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3"/>
          <p:cNvSpPr txBox="1"/>
          <p:nvPr>
            <p:ph idx="1" type="subTitle"/>
          </p:nvPr>
        </p:nvSpPr>
        <p:spPr>
          <a:xfrm>
            <a:off x="755300" y="1988150"/>
            <a:ext cx="4904700" cy="4596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1400"/>
              <a:buFont typeface="Plus Jakarta Sans Medium"/>
              <a:buNone/>
              <a:defRPr>
                <a:solidFill>
                  <a:schemeClr val="lt1"/>
                </a:solidFill>
                <a:latin typeface="Plus Jakarta Sans Medium"/>
                <a:ea typeface="Plus Jakarta Sans Medium"/>
                <a:cs typeface="Plus Jakarta Sans Medium"/>
                <a:sym typeface="Plus Jakarta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 name="Google Shape;20;p3"/>
          <p:cNvSpPr txBox="1"/>
          <p:nvPr>
            <p:ph idx="2" type="body"/>
          </p:nvPr>
        </p:nvSpPr>
        <p:spPr>
          <a:xfrm>
            <a:off x="976350" y="2393475"/>
            <a:ext cx="7047000" cy="10746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Clr>
                <a:schemeClr val="lt1"/>
              </a:buClr>
              <a:buSzPts val="1400"/>
              <a:buChar char="●"/>
              <a:defRPr>
                <a:solidFill>
                  <a:schemeClr val="lt1"/>
                </a:solidFill>
              </a:defRPr>
            </a:lvl1pPr>
            <a:lvl2pPr indent="-317500" lvl="1" marL="914400">
              <a:spcBef>
                <a:spcPts val="0"/>
              </a:spcBef>
              <a:spcAft>
                <a:spcPts val="0"/>
              </a:spcAft>
              <a:buClr>
                <a:schemeClr val="lt1"/>
              </a:buClr>
              <a:buSzPts val="1400"/>
              <a:buChar char="○"/>
              <a:defRPr>
                <a:solidFill>
                  <a:schemeClr val="lt1"/>
                </a:solidFill>
              </a:defRPr>
            </a:lvl2pPr>
            <a:lvl3pPr indent="-317500" lvl="2" marL="1371600">
              <a:spcBef>
                <a:spcPts val="0"/>
              </a:spcBef>
              <a:spcAft>
                <a:spcPts val="0"/>
              </a:spcAft>
              <a:buClr>
                <a:schemeClr val="lt1"/>
              </a:buClr>
              <a:buSzPts val="1400"/>
              <a:buChar char="■"/>
              <a:defRPr>
                <a:solidFill>
                  <a:schemeClr val="lt1"/>
                </a:solidFill>
              </a:defRPr>
            </a:lvl3pPr>
            <a:lvl4pPr indent="-317500" lvl="3" marL="1828800">
              <a:spcBef>
                <a:spcPts val="0"/>
              </a:spcBef>
              <a:spcAft>
                <a:spcPts val="0"/>
              </a:spcAft>
              <a:buClr>
                <a:schemeClr val="lt1"/>
              </a:buClr>
              <a:buSzPts val="1400"/>
              <a:buChar char="●"/>
              <a:defRPr>
                <a:solidFill>
                  <a:schemeClr val="lt1"/>
                </a:solidFill>
              </a:defRPr>
            </a:lvl4pPr>
            <a:lvl5pPr indent="-317500" lvl="4" marL="2286000">
              <a:spcBef>
                <a:spcPts val="0"/>
              </a:spcBef>
              <a:spcAft>
                <a:spcPts val="0"/>
              </a:spcAft>
              <a:buClr>
                <a:schemeClr val="lt1"/>
              </a:buClr>
              <a:buSzPts val="1400"/>
              <a:buChar char="○"/>
              <a:defRPr>
                <a:solidFill>
                  <a:schemeClr val="lt1"/>
                </a:solidFill>
              </a:defRPr>
            </a:lvl5pPr>
            <a:lvl6pPr indent="-317500" lvl="5" marL="2743200">
              <a:spcBef>
                <a:spcPts val="0"/>
              </a:spcBef>
              <a:spcAft>
                <a:spcPts val="0"/>
              </a:spcAft>
              <a:buClr>
                <a:schemeClr val="lt1"/>
              </a:buClr>
              <a:buSzPts val="1400"/>
              <a:buChar char="■"/>
              <a:defRPr>
                <a:solidFill>
                  <a:schemeClr val="lt1"/>
                </a:solidFill>
              </a:defRPr>
            </a:lvl6pPr>
            <a:lvl7pPr indent="-317500" lvl="6" marL="3200400">
              <a:spcBef>
                <a:spcPts val="0"/>
              </a:spcBef>
              <a:spcAft>
                <a:spcPts val="0"/>
              </a:spcAft>
              <a:buClr>
                <a:schemeClr val="lt1"/>
              </a:buClr>
              <a:buSzPts val="1400"/>
              <a:buChar char="●"/>
              <a:defRPr>
                <a:solidFill>
                  <a:schemeClr val="lt1"/>
                </a:solidFill>
              </a:defRPr>
            </a:lvl7pPr>
            <a:lvl8pPr indent="-317500" lvl="7" marL="3657600">
              <a:spcBef>
                <a:spcPts val="0"/>
              </a:spcBef>
              <a:spcAft>
                <a:spcPts val="0"/>
              </a:spcAft>
              <a:buClr>
                <a:schemeClr val="lt1"/>
              </a:buClr>
              <a:buSzPts val="1400"/>
              <a:buChar char="○"/>
              <a:defRPr>
                <a:solidFill>
                  <a:schemeClr val="lt1"/>
                </a:solidFill>
              </a:defRPr>
            </a:lvl8pPr>
            <a:lvl9pPr indent="-317500" lvl="8" marL="4114800">
              <a:spcBef>
                <a:spcPts val="0"/>
              </a:spcBef>
              <a:spcAft>
                <a:spcPts val="0"/>
              </a:spcAft>
              <a:buClr>
                <a:schemeClr val="lt1"/>
              </a:buClr>
              <a:buSzPts val="1400"/>
              <a:buChar char="■"/>
              <a:defRPr>
                <a:solidFill>
                  <a:schemeClr val="lt1"/>
                </a:solidFill>
              </a:defRPr>
            </a:lvl9pPr>
          </a:lstStyle>
          <a:p/>
        </p:txBody>
      </p:sp>
      <p:sp>
        <p:nvSpPr>
          <p:cNvPr id="21" name="Google Shape;21;p3"/>
          <p:cNvSpPr/>
          <p:nvPr/>
        </p:nvSpPr>
        <p:spPr>
          <a:xfrm>
            <a:off x="6977950" y="-1119100"/>
            <a:ext cx="3221700" cy="2862300"/>
          </a:xfrm>
          <a:prstGeom prst="ellipse">
            <a:avLst/>
          </a:prstGeom>
          <a:solidFill>
            <a:srgbClr val="EDE9F8">
              <a:alpha val="268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sp>
        <p:nvSpPr>
          <p:cNvPr id="22" name="Google Shape;22;p3"/>
          <p:cNvSpPr/>
          <p:nvPr/>
        </p:nvSpPr>
        <p:spPr>
          <a:xfrm>
            <a:off x="-534000" y="-1432775"/>
            <a:ext cx="2558400" cy="2399700"/>
          </a:xfrm>
          <a:prstGeom prst="ellipse">
            <a:avLst/>
          </a:prstGeom>
          <a:solidFill>
            <a:srgbClr val="EDE9F8">
              <a:alpha val="1384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sp>
        <p:nvSpPr>
          <p:cNvPr id="23" name="Google Shape;23;p3"/>
          <p:cNvSpPr/>
          <p:nvPr/>
        </p:nvSpPr>
        <p:spPr>
          <a:xfrm>
            <a:off x="-793650" y="558825"/>
            <a:ext cx="1358100" cy="1259400"/>
          </a:xfrm>
          <a:prstGeom prst="ellipse">
            <a:avLst/>
          </a:prstGeom>
          <a:solidFill>
            <a:srgbClr val="EDE9F8">
              <a:alpha val="268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sp>
        <p:nvSpPr>
          <p:cNvPr id="24" name="Google Shape;24;p3"/>
          <p:cNvSpPr/>
          <p:nvPr/>
        </p:nvSpPr>
        <p:spPr>
          <a:xfrm>
            <a:off x="848300" y="4407900"/>
            <a:ext cx="1984800" cy="1904700"/>
          </a:xfrm>
          <a:prstGeom prst="ellipse">
            <a:avLst/>
          </a:prstGeom>
          <a:solidFill>
            <a:srgbClr val="EDE9F8">
              <a:alpha val="1384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pic>
        <p:nvPicPr>
          <p:cNvPr id="25" name="Google Shape;25;p3"/>
          <p:cNvPicPr preferRelativeResize="0"/>
          <p:nvPr/>
        </p:nvPicPr>
        <p:blipFill rotWithShape="1">
          <a:blip r:embed="rId3">
            <a:alphaModFix/>
          </a:blip>
          <a:srcRect b="0" l="0" r="0" t="0"/>
          <a:stretch/>
        </p:blipFill>
        <p:spPr>
          <a:xfrm>
            <a:off x="629147" y="470369"/>
            <a:ext cx="1810024" cy="550876"/>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IRECTIONS**">
  <p:cSld name="CUSTOM">
    <p:spTree>
      <p:nvGrpSpPr>
        <p:cNvPr id="26" name="Shape 26"/>
        <p:cNvGrpSpPr/>
        <p:nvPr/>
      </p:nvGrpSpPr>
      <p:grpSpPr>
        <a:xfrm>
          <a:off x="0" y="0"/>
          <a:ext cx="0" cy="0"/>
          <a:chOff x="0" y="0"/>
          <a:chExt cx="0" cy="0"/>
        </a:xfrm>
      </p:grpSpPr>
      <p:sp>
        <p:nvSpPr>
          <p:cNvPr id="27" name="Google Shape;27;p4"/>
          <p:cNvSpPr txBox="1"/>
          <p:nvPr/>
        </p:nvSpPr>
        <p:spPr>
          <a:xfrm>
            <a:off x="758300" y="468875"/>
            <a:ext cx="3594000" cy="2376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en" sz="1500" u="sng"/>
              <a:t>Directions</a:t>
            </a:r>
            <a:endParaRPr b="1" sz="1500" u="sng"/>
          </a:p>
          <a:p>
            <a:pPr indent="0" lvl="0" marL="0" rtl="0" algn="l">
              <a:spcBef>
                <a:spcPts val="0"/>
              </a:spcBef>
              <a:spcAft>
                <a:spcPts val="0"/>
              </a:spcAft>
              <a:buNone/>
            </a:pPr>
            <a:r>
              <a:rPr lang="en" sz="1500"/>
              <a:t>C</a:t>
            </a:r>
            <a:r>
              <a:rPr lang="en" sz="1500"/>
              <a:t>reate slides using the ASPIRE Template:</a:t>
            </a:r>
            <a:endParaRPr sz="1500"/>
          </a:p>
          <a:p>
            <a:pPr indent="0" lvl="0" marL="0" rtl="0" algn="l">
              <a:spcBef>
                <a:spcPts val="0"/>
              </a:spcBef>
              <a:spcAft>
                <a:spcPts val="0"/>
              </a:spcAft>
              <a:buNone/>
            </a:pPr>
            <a:r>
              <a:t/>
            </a:r>
            <a:endParaRPr sz="1500"/>
          </a:p>
          <a:p>
            <a:pPr indent="-323850" lvl="0" marL="457200" rtl="0" algn="l">
              <a:spcBef>
                <a:spcPts val="0"/>
              </a:spcBef>
              <a:spcAft>
                <a:spcPts val="0"/>
              </a:spcAft>
              <a:buSzPts val="1500"/>
              <a:buAutoNum type="arabicParenR"/>
            </a:pPr>
            <a:r>
              <a:rPr lang="en" sz="1500"/>
              <a:t>+ (New Slide)</a:t>
            </a:r>
            <a:endParaRPr sz="1500"/>
          </a:p>
          <a:p>
            <a:pPr indent="-323850" lvl="0" marL="457200" rtl="0" algn="l">
              <a:spcBef>
                <a:spcPts val="0"/>
              </a:spcBef>
              <a:spcAft>
                <a:spcPts val="0"/>
              </a:spcAft>
              <a:buSzPts val="1500"/>
              <a:buAutoNum type="arabicParenR"/>
            </a:pPr>
            <a:r>
              <a:rPr lang="en" sz="1500"/>
              <a:t>Slide</a:t>
            </a:r>
            <a:endParaRPr sz="1500"/>
          </a:p>
          <a:p>
            <a:pPr indent="-323850" lvl="0" marL="457200" rtl="0" algn="l">
              <a:spcBef>
                <a:spcPts val="0"/>
              </a:spcBef>
              <a:spcAft>
                <a:spcPts val="0"/>
              </a:spcAft>
              <a:buSzPts val="1500"/>
              <a:buAutoNum type="arabicParenR"/>
            </a:pPr>
            <a:r>
              <a:rPr lang="en" sz="1500"/>
              <a:t>Apply Layout</a:t>
            </a:r>
            <a:endParaRPr sz="1500"/>
          </a:p>
          <a:p>
            <a:pPr indent="0" lvl="0" marL="0" rtl="0" algn="l">
              <a:spcBef>
                <a:spcPts val="0"/>
              </a:spcBef>
              <a:spcAft>
                <a:spcPts val="0"/>
              </a:spcAft>
              <a:buNone/>
            </a:pPr>
            <a:r>
              <a:t/>
            </a:r>
            <a:endParaRPr sz="1500"/>
          </a:p>
          <a:p>
            <a:pPr indent="0" lvl="0" marL="0" rtl="0" algn="l">
              <a:spcBef>
                <a:spcPts val="0"/>
              </a:spcBef>
              <a:spcAft>
                <a:spcPts val="0"/>
              </a:spcAft>
              <a:buNone/>
            </a:pPr>
            <a:r>
              <a:rPr lang="en" sz="1500"/>
              <a:t>*Do NOT edit the Theme</a:t>
            </a:r>
            <a:endParaRPr sz="1500"/>
          </a:p>
        </p:txBody>
      </p:sp>
      <p:pic>
        <p:nvPicPr>
          <p:cNvPr id="28" name="Google Shape;28;p4" title="Screenshot 2026-07-19 at 9.38.58 PM.png"/>
          <p:cNvPicPr preferRelativeResize="0"/>
          <p:nvPr/>
        </p:nvPicPr>
        <p:blipFill>
          <a:blip r:embed="rId2">
            <a:alphaModFix/>
          </a:blip>
          <a:stretch>
            <a:fillRect/>
          </a:stretch>
        </p:blipFill>
        <p:spPr>
          <a:xfrm>
            <a:off x="3944300" y="468876"/>
            <a:ext cx="4566000" cy="4265925"/>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st (8 items)">
  <p:cSld name="DEFAULT_1">
    <p:bg>
      <p:bgPr>
        <a:solidFill>
          <a:schemeClr val="lt1"/>
        </a:solidFill>
      </p:bgPr>
    </p:bg>
    <p:spTree>
      <p:nvGrpSpPr>
        <p:cNvPr id="29" name="Shape 29"/>
        <p:cNvGrpSpPr/>
        <p:nvPr/>
      </p:nvGrpSpPr>
      <p:grpSpPr>
        <a:xfrm>
          <a:off x="0" y="0"/>
          <a:ext cx="0" cy="0"/>
          <a:chOff x="0" y="0"/>
          <a:chExt cx="0" cy="0"/>
        </a:xfrm>
      </p:grpSpPr>
      <p:pic>
        <p:nvPicPr>
          <p:cNvPr descr="/private/tmp/claude-501/-Users-jordonallard-Documents-GitHub-aspire-site/621a2d2b-dfca-48cc-8b41-e4cefb1e197d/scratchpad/pptx-build/gradient_circle.png" id="30" name="Google Shape;30;p5"/>
          <p:cNvPicPr preferRelativeResize="0"/>
          <p:nvPr/>
        </p:nvPicPr>
        <p:blipFill rotWithShape="1">
          <a:blip r:embed="rId2">
            <a:alphaModFix/>
          </a:blip>
          <a:srcRect b="0" l="0" r="0" t="0"/>
          <a:stretch/>
        </p:blipFill>
        <p:spPr>
          <a:xfrm>
            <a:off x="480060" y="1268730"/>
            <a:ext cx="425196" cy="425196"/>
          </a:xfrm>
          <a:prstGeom prst="rect">
            <a:avLst/>
          </a:prstGeom>
          <a:noFill/>
          <a:ln>
            <a:noFill/>
          </a:ln>
        </p:spPr>
      </p:pic>
      <p:sp>
        <p:nvSpPr>
          <p:cNvPr id="31" name="Google Shape;31;p5"/>
          <p:cNvSpPr/>
          <p:nvPr/>
        </p:nvSpPr>
        <p:spPr>
          <a:xfrm>
            <a:off x="480060" y="1268730"/>
            <a:ext cx="425100" cy="425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01</a:t>
            </a:r>
            <a:endParaRPr sz="12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circle.png" id="32" name="Google Shape;32;p5"/>
          <p:cNvPicPr preferRelativeResize="0"/>
          <p:nvPr/>
        </p:nvPicPr>
        <p:blipFill rotWithShape="1">
          <a:blip r:embed="rId2">
            <a:alphaModFix/>
          </a:blip>
          <a:srcRect b="0" l="0" r="0" t="0"/>
          <a:stretch/>
        </p:blipFill>
        <p:spPr>
          <a:xfrm>
            <a:off x="480060" y="2057400"/>
            <a:ext cx="425196" cy="425196"/>
          </a:xfrm>
          <a:prstGeom prst="rect">
            <a:avLst/>
          </a:prstGeom>
          <a:noFill/>
          <a:ln>
            <a:noFill/>
          </a:ln>
        </p:spPr>
      </p:pic>
      <p:sp>
        <p:nvSpPr>
          <p:cNvPr id="33" name="Google Shape;33;p5"/>
          <p:cNvSpPr/>
          <p:nvPr/>
        </p:nvSpPr>
        <p:spPr>
          <a:xfrm>
            <a:off x="480060" y="2057400"/>
            <a:ext cx="425100" cy="425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02</a:t>
            </a:r>
            <a:endParaRPr sz="12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circle.png" id="34" name="Google Shape;34;p5"/>
          <p:cNvPicPr preferRelativeResize="0"/>
          <p:nvPr/>
        </p:nvPicPr>
        <p:blipFill rotWithShape="1">
          <a:blip r:embed="rId2">
            <a:alphaModFix/>
          </a:blip>
          <a:srcRect b="0" l="0" r="0" t="0"/>
          <a:stretch/>
        </p:blipFill>
        <p:spPr>
          <a:xfrm>
            <a:off x="480060" y="2846070"/>
            <a:ext cx="425196" cy="425196"/>
          </a:xfrm>
          <a:prstGeom prst="rect">
            <a:avLst/>
          </a:prstGeom>
          <a:noFill/>
          <a:ln>
            <a:noFill/>
          </a:ln>
        </p:spPr>
      </p:pic>
      <p:sp>
        <p:nvSpPr>
          <p:cNvPr id="35" name="Google Shape;35;p5"/>
          <p:cNvSpPr/>
          <p:nvPr/>
        </p:nvSpPr>
        <p:spPr>
          <a:xfrm>
            <a:off x="480060" y="2846070"/>
            <a:ext cx="425100" cy="425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03</a:t>
            </a:r>
            <a:endParaRPr sz="12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circle.png" id="36" name="Google Shape;36;p5"/>
          <p:cNvPicPr preferRelativeResize="0"/>
          <p:nvPr/>
        </p:nvPicPr>
        <p:blipFill rotWithShape="1">
          <a:blip r:embed="rId2">
            <a:alphaModFix/>
          </a:blip>
          <a:srcRect b="0" l="0" r="0" t="0"/>
          <a:stretch/>
        </p:blipFill>
        <p:spPr>
          <a:xfrm>
            <a:off x="480060" y="3634740"/>
            <a:ext cx="425196" cy="425196"/>
          </a:xfrm>
          <a:prstGeom prst="rect">
            <a:avLst/>
          </a:prstGeom>
          <a:noFill/>
          <a:ln>
            <a:noFill/>
          </a:ln>
        </p:spPr>
      </p:pic>
      <p:sp>
        <p:nvSpPr>
          <p:cNvPr id="37" name="Google Shape;37;p5"/>
          <p:cNvSpPr/>
          <p:nvPr/>
        </p:nvSpPr>
        <p:spPr>
          <a:xfrm>
            <a:off x="480060" y="3634740"/>
            <a:ext cx="425100" cy="425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04</a:t>
            </a:r>
            <a:endParaRPr sz="12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diag.png" id="38" name="Google Shape;38;p5"/>
          <p:cNvPicPr preferRelativeResize="0"/>
          <p:nvPr/>
        </p:nvPicPr>
        <p:blipFill rotWithShape="1">
          <a:blip r:embed="rId3">
            <a:alphaModFix/>
          </a:blip>
          <a:srcRect b="0" l="0" r="0" t="0"/>
          <a:stretch/>
        </p:blipFill>
        <p:spPr>
          <a:xfrm>
            <a:off x="113" y="4971825"/>
            <a:ext cx="9143773" cy="171675"/>
          </a:xfrm>
          <a:prstGeom prst="rect">
            <a:avLst/>
          </a:prstGeom>
          <a:noFill/>
          <a:ln>
            <a:noFill/>
          </a:ln>
        </p:spPr>
      </p:pic>
      <p:pic>
        <p:nvPicPr>
          <p:cNvPr descr="/Users/jordonallard/Desktop/Aspire-Brand-Kit/Logos/Aspire-Icon.png" id="39" name="Google Shape;39;p5"/>
          <p:cNvPicPr preferRelativeResize="0"/>
          <p:nvPr/>
        </p:nvPicPr>
        <p:blipFill rotWithShape="1">
          <a:blip r:embed="rId4">
            <a:alphaModFix/>
          </a:blip>
          <a:srcRect b="0" l="0" r="0" t="0"/>
          <a:stretch/>
        </p:blipFill>
        <p:spPr>
          <a:xfrm>
            <a:off x="8469630" y="308610"/>
            <a:ext cx="274320" cy="274320"/>
          </a:xfrm>
          <a:prstGeom prst="rect">
            <a:avLst/>
          </a:prstGeom>
          <a:noFill/>
          <a:ln>
            <a:noFill/>
          </a:ln>
        </p:spPr>
      </p:pic>
      <p:sp>
        <p:nvSpPr>
          <p:cNvPr id="40" name="Google Shape;40;p5"/>
          <p:cNvSpPr txBox="1"/>
          <p:nvPr>
            <p:ph idx="1" type="subTitle"/>
          </p:nvPr>
        </p:nvSpPr>
        <p:spPr>
          <a:xfrm>
            <a:off x="1221500" y="1268775"/>
            <a:ext cx="3344400" cy="425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Font typeface="Plus Jakarta Sans"/>
              <a:buNone/>
              <a:defRPr>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1" name="Google Shape;41;p5"/>
          <p:cNvSpPr txBox="1"/>
          <p:nvPr>
            <p:ph idx="2" type="subTitle"/>
          </p:nvPr>
        </p:nvSpPr>
        <p:spPr>
          <a:xfrm>
            <a:off x="1221500" y="2057450"/>
            <a:ext cx="3344400" cy="425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Font typeface="Plus Jakarta Sans"/>
              <a:buNone/>
              <a:defRPr>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2" name="Google Shape;42;p5"/>
          <p:cNvSpPr txBox="1"/>
          <p:nvPr>
            <p:ph idx="3" type="subTitle"/>
          </p:nvPr>
        </p:nvSpPr>
        <p:spPr>
          <a:xfrm>
            <a:off x="1221500" y="2846125"/>
            <a:ext cx="3344400" cy="425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Font typeface="Plus Jakarta Sans"/>
              <a:buNone/>
              <a:defRPr>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3" name="Google Shape;43;p5"/>
          <p:cNvSpPr txBox="1"/>
          <p:nvPr>
            <p:ph idx="4" type="subTitle"/>
          </p:nvPr>
        </p:nvSpPr>
        <p:spPr>
          <a:xfrm>
            <a:off x="1221500" y="3634788"/>
            <a:ext cx="3344400" cy="425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Font typeface="Plus Jakarta Sans"/>
              <a:buNone/>
              <a:defRPr>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4" name="Google Shape;44;p5"/>
          <p:cNvSpPr txBox="1"/>
          <p:nvPr>
            <p:ph type="title"/>
          </p:nvPr>
        </p:nvSpPr>
        <p:spPr>
          <a:xfrm>
            <a:off x="510325" y="466500"/>
            <a:ext cx="4856100" cy="580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400"/>
              <a:buFont typeface="Plus Jakarta Sans"/>
              <a:buNone/>
              <a:defRPr b="1" sz="2400">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descr="/private/tmp/claude-501/-Users-jordonallard-Documents-GitHub-aspire-site/621a2d2b-dfca-48cc-8b41-e4cefb1e197d/scratchpad/pptx-build/gradient_circle.png" id="45" name="Google Shape;45;p5"/>
          <p:cNvPicPr preferRelativeResize="0"/>
          <p:nvPr/>
        </p:nvPicPr>
        <p:blipFill rotWithShape="1">
          <a:blip r:embed="rId2">
            <a:alphaModFix/>
          </a:blip>
          <a:srcRect b="0" l="0" r="0" t="0"/>
          <a:stretch/>
        </p:blipFill>
        <p:spPr>
          <a:xfrm>
            <a:off x="4708535" y="1268730"/>
            <a:ext cx="425196" cy="425196"/>
          </a:xfrm>
          <a:prstGeom prst="rect">
            <a:avLst/>
          </a:prstGeom>
          <a:noFill/>
          <a:ln>
            <a:noFill/>
          </a:ln>
        </p:spPr>
      </p:pic>
      <p:sp>
        <p:nvSpPr>
          <p:cNvPr id="46" name="Google Shape;46;p5"/>
          <p:cNvSpPr/>
          <p:nvPr/>
        </p:nvSpPr>
        <p:spPr>
          <a:xfrm>
            <a:off x="4708535" y="1268730"/>
            <a:ext cx="425100" cy="425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05</a:t>
            </a:r>
            <a:endParaRPr sz="12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circle.png" id="47" name="Google Shape;47;p5"/>
          <p:cNvPicPr preferRelativeResize="0"/>
          <p:nvPr/>
        </p:nvPicPr>
        <p:blipFill rotWithShape="1">
          <a:blip r:embed="rId2">
            <a:alphaModFix/>
          </a:blip>
          <a:srcRect b="0" l="0" r="0" t="0"/>
          <a:stretch/>
        </p:blipFill>
        <p:spPr>
          <a:xfrm>
            <a:off x="4708535" y="2057400"/>
            <a:ext cx="425196" cy="425196"/>
          </a:xfrm>
          <a:prstGeom prst="rect">
            <a:avLst/>
          </a:prstGeom>
          <a:noFill/>
          <a:ln>
            <a:noFill/>
          </a:ln>
        </p:spPr>
      </p:pic>
      <p:sp>
        <p:nvSpPr>
          <p:cNvPr id="48" name="Google Shape;48;p5"/>
          <p:cNvSpPr/>
          <p:nvPr/>
        </p:nvSpPr>
        <p:spPr>
          <a:xfrm>
            <a:off x="4708535" y="2057400"/>
            <a:ext cx="425100" cy="425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06</a:t>
            </a:r>
            <a:endParaRPr sz="12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circle.png" id="49" name="Google Shape;49;p5"/>
          <p:cNvPicPr preferRelativeResize="0"/>
          <p:nvPr/>
        </p:nvPicPr>
        <p:blipFill rotWithShape="1">
          <a:blip r:embed="rId2">
            <a:alphaModFix/>
          </a:blip>
          <a:srcRect b="0" l="0" r="0" t="0"/>
          <a:stretch/>
        </p:blipFill>
        <p:spPr>
          <a:xfrm>
            <a:off x="4708535" y="2846070"/>
            <a:ext cx="425196" cy="425196"/>
          </a:xfrm>
          <a:prstGeom prst="rect">
            <a:avLst/>
          </a:prstGeom>
          <a:noFill/>
          <a:ln>
            <a:noFill/>
          </a:ln>
        </p:spPr>
      </p:pic>
      <p:sp>
        <p:nvSpPr>
          <p:cNvPr id="50" name="Google Shape;50;p5"/>
          <p:cNvSpPr/>
          <p:nvPr/>
        </p:nvSpPr>
        <p:spPr>
          <a:xfrm>
            <a:off x="4708535" y="2846070"/>
            <a:ext cx="425100" cy="425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07</a:t>
            </a:r>
            <a:endParaRPr sz="12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circle.png" id="51" name="Google Shape;51;p5"/>
          <p:cNvPicPr preferRelativeResize="0"/>
          <p:nvPr/>
        </p:nvPicPr>
        <p:blipFill rotWithShape="1">
          <a:blip r:embed="rId2">
            <a:alphaModFix/>
          </a:blip>
          <a:srcRect b="0" l="0" r="0" t="0"/>
          <a:stretch/>
        </p:blipFill>
        <p:spPr>
          <a:xfrm>
            <a:off x="4708535" y="3634740"/>
            <a:ext cx="425196" cy="425196"/>
          </a:xfrm>
          <a:prstGeom prst="rect">
            <a:avLst/>
          </a:prstGeom>
          <a:noFill/>
          <a:ln>
            <a:noFill/>
          </a:ln>
        </p:spPr>
      </p:pic>
      <p:sp>
        <p:nvSpPr>
          <p:cNvPr id="52" name="Google Shape;52;p5"/>
          <p:cNvSpPr/>
          <p:nvPr/>
        </p:nvSpPr>
        <p:spPr>
          <a:xfrm>
            <a:off x="4708535" y="3634740"/>
            <a:ext cx="425100" cy="425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08</a:t>
            </a:r>
            <a:endParaRPr sz="1200">
              <a:solidFill>
                <a:schemeClr val="dk1"/>
              </a:solidFill>
              <a:latin typeface="Plus Jakarta Sans"/>
              <a:ea typeface="Plus Jakarta Sans"/>
              <a:cs typeface="Plus Jakarta Sans"/>
              <a:sym typeface="Plus Jakarta Sans"/>
            </a:endParaRPr>
          </a:p>
        </p:txBody>
      </p:sp>
      <p:sp>
        <p:nvSpPr>
          <p:cNvPr id="53" name="Google Shape;53;p5"/>
          <p:cNvSpPr txBox="1"/>
          <p:nvPr>
            <p:ph idx="5" type="subTitle"/>
          </p:nvPr>
        </p:nvSpPr>
        <p:spPr>
          <a:xfrm>
            <a:off x="5449975" y="1268775"/>
            <a:ext cx="3344400" cy="425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Font typeface="Plus Jakarta Sans"/>
              <a:buNone/>
              <a:defRPr>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5"/>
          <p:cNvSpPr txBox="1"/>
          <p:nvPr>
            <p:ph idx="6" type="subTitle"/>
          </p:nvPr>
        </p:nvSpPr>
        <p:spPr>
          <a:xfrm>
            <a:off x="5449975" y="2057450"/>
            <a:ext cx="3344400" cy="425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Font typeface="Plus Jakarta Sans"/>
              <a:buNone/>
              <a:defRPr>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5" name="Google Shape;55;p5"/>
          <p:cNvSpPr txBox="1"/>
          <p:nvPr>
            <p:ph idx="7" type="subTitle"/>
          </p:nvPr>
        </p:nvSpPr>
        <p:spPr>
          <a:xfrm>
            <a:off x="5449975" y="2846125"/>
            <a:ext cx="3344400" cy="425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Font typeface="Plus Jakarta Sans"/>
              <a:buNone/>
              <a:defRPr>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5"/>
          <p:cNvSpPr txBox="1"/>
          <p:nvPr>
            <p:ph idx="8" type="subTitle"/>
          </p:nvPr>
        </p:nvSpPr>
        <p:spPr>
          <a:xfrm>
            <a:off x="5449975" y="3634788"/>
            <a:ext cx="3344400" cy="425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Font typeface="Plus Jakarta Sans"/>
              <a:buNone/>
              <a:defRPr>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st (7 items)">
  <p:cSld name="DEFAULT_1_2">
    <p:bg>
      <p:bgPr>
        <a:solidFill>
          <a:schemeClr val="lt1"/>
        </a:solidFill>
      </p:bgPr>
    </p:bg>
    <p:spTree>
      <p:nvGrpSpPr>
        <p:cNvPr id="57" name="Shape 57"/>
        <p:cNvGrpSpPr/>
        <p:nvPr/>
      </p:nvGrpSpPr>
      <p:grpSpPr>
        <a:xfrm>
          <a:off x="0" y="0"/>
          <a:ext cx="0" cy="0"/>
          <a:chOff x="0" y="0"/>
          <a:chExt cx="0" cy="0"/>
        </a:xfrm>
      </p:grpSpPr>
      <p:pic>
        <p:nvPicPr>
          <p:cNvPr descr="/private/tmp/claude-501/-Users-jordonallard-Documents-GitHub-aspire-site/621a2d2b-dfca-48cc-8b41-e4cefb1e197d/scratchpad/pptx-build/gradient_circle.png" id="58" name="Google Shape;58;p6"/>
          <p:cNvPicPr preferRelativeResize="0"/>
          <p:nvPr/>
        </p:nvPicPr>
        <p:blipFill rotWithShape="1">
          <a:blip r:embed="rId2">
            <a:alphaModFix/>
          </a:blip>
          <a:srcRect b="0" l="0" r="0" t="0"/>
          <a:stretch/>
        </p:blipFill>
        <p:spPr>
          <a:xfrm>
            <a:off x="480060" y="1268730"/>
            <a:ext cx="425196" cy="425196"/>
          </a:xfrm>
          <a:prstGeom prst="rect">
            <a:avLst/>
          </a:prstGeom>
          <a:noFill/>
          <a:ln>
            <a:noFill/>
          </a:ln>
        </p:spPr>
      </p:pic>
      <p:sp>
        <p:nvSpPr>
          <p:cNvPr id="59" name="Google Shape;59;p6"/>
          <p:cNvSpPr/>
          <p:nvPr/>
        </p:nvSpPr>
        <p:spPr>
          <a:xfrm>
            <a:off x="480060" y="1268730"/>
            <a:ext cx="425100" cy="425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01</a:t>
            </a:r>
            <a:endParaRPr sz="12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circle.png" id="60" name="Google Shape;60;p6"/>
          <p:cNvPicPr preferRelativeResize="0"/>
          <p:nvPr/>
        </p:nvPicPr>
        <p:blipFill rotWithShape="1">
          <a:blip r:embed="rId2">
            <a:alphaModFix/>
          </a:blip>
          <a:srcRect b="0" l="0" r="0" t="0"/>
          <a:stretch/>
        </p:blipFill>
        <p:spPr>
          <a:xfrm>
            <a:off x="480060" y="2057400"/>
            <a:ext cx="425196" cy="425196"/>
          </a:xfrm>
          <a:prstGeom prst="rect">
            <a:avLst/>
          </a:prstGeom>
          <a:noFill/>
          <a:ln>
            <a:noFill/>
          </a:ln>
        </p:spPr>
      </p:pic>
      <p:sp>
        <p:nvSpPr>
          <p:cNvPr id="61" name="Google Shape;61;p6"/>
          <p:cNvSpPr/>
          <p:nvPr/>
        </p:nvSpPr>
        <p:spPr>
          <a:xfrm>
            <a:off x="480060" y="2057400"/>
            <a:ext cx="425100" cy="425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02</a:t>
            </a:r>
            <a:endParaRPr sz="12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circle.png" id="62" name="Google Shape;62;p6"/>
          <p:cNvPicPr preferRelativeResize="0"/>
          <p:nvPr/>
        </p:nvPicPr>
        <p:blipFill rotWithShape="1">
          <a:blip r:embed="rId2">
            <a:alphaModFix/>
          </a:blip>
          <a:srcRect b="0" l="0" r="0" t="0"/>
          <a:stretch/>
        </p:blipFill>
        <p:spPr>
          <a:xfrm>
            <a:off x="480060" y="2846070"/>
            <a:ext cx="425196" cy="425196"/>
          </a:xfrm>
          <a:prstGeom prst="rect">
            <a:avLst/>
          </a:prstGeom>
          <a:noFill/>
          <a:ln>
            <a:noFill/>
          </a:ln>
        </p:spPr>
      </p:pic>
      <p:sp>
        <p:nvSpPr>
          <p:cNvPr id="63" name="Google Shape;63;p6"/>
          <p:cNvSpPr/>
          <p:nvPr/>
        </p:nvSpPr>
        <p:spPr>
          <a:xfrm>
            <a:off x="480060" y="2846070"/>
            <a:ext cx="425100" cy="425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03</a:t>
            </a:r>
            <a:endParaRPr sz="12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circle.png" id="64" name="Google Shape;64;p6"/>
          <p:cNvPicPr preferRelativeResize="0"/>
          <p:nvPr/>
        </p:nvPicPr>
        <p:blipFill rotWithShape="1">
          <a:blip r:embed="rId2">
            <a:alphaModFix/>
          </a:blip>
          <a:srcRect b="0" l="0" r="0" t="0"/>
          <a:stretch/>
        </p:blipFill>
        <p:spPr>
          <a:xfrm>
            <a:off x="480060" y="3634740"/>
            <a:ext cx="425196" cy="425196"/>
          </a:xfrm>
          <a:prstGeom prst="rect">
            <a:avLst/>
          </a:prstGeom>
          <a:noFill/>
          <a:ln>
            <a:noFill/>
          </a:ln>
        </p:spPr>
      </p:pic>
      <p:sp>
        <p:nvSpPr>
          <p:cNvPr id="65" name="Google Shape;65;p6"/>
          <p:cNvSpPr/>
          <p:nvPr/>
        </p:nvSpPr>
        <p:spPr>
          <a:xfrm>
            <a:off x="480060" y="3634740"/>
            <a:ext cx="425100" cy="425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04</a:t>
            </a:r>
            <a:endParaRPr sz="12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diag.png" id="66" name="Google Shape;66;p6"/>
          <p:cNvPicPr preferRelativeResize="0"/>
          <p:nvPr/>
        </p:nvPicPr>
        <p:blipFill rotWithShape="1">
          <a:blip r:embed="rId3">
            <a:alphaModFix/>
          </a:blip>
          <a:srcRect b="0" l="0" r="0" t="0"/>
          <a:stretch/>
        </p:blipFill>
        <p:spPr>
          <a:xfrm>
            <a:off x="113" y="4971825"/>
            <a:ext cx="9143773" cy="171675"/>
          </a:xfrm>
          <a:prstGeom prst="rect">
            <a:avLst/>
          </a:prstGeom>
          <a:noFill/>
          <a:ln>
            <a:noFill/>
          </a:ln>
        </p:spPr>
      </p:pic>
      <p:pic>
        <p:nvPicPr>
          <p:cNvPr descr="/Users/jordonallard/Desktop/Aspire-Brand-Kit/Logos/Aspire-Icon.png" id="67" name="Google Shape;67;p6"/>
          <p:cNvPicPr preferRelativeResize="0"/>
          <p:nvPr/>
        </p:nvPicPr>
        <p:blipFill rotWithShape="1">
          <a:blip r:embed="rId4">
            <a:alphaModFix/>
          </a:blip>
          <a:srcRect b="0" l="0" r="0" t="0"/>
          <a:stretch/>
        </p:blipFill>
        <p:spPr>
          <a:xfrm>
            <a:off x="8469630" y="308610"/>
            <a:ext cx="274320" cy="274320"/>
          </a:xfrm>
          <a:prstGeom prst="rect">
            <a:avLst/>
          </a:prstGeom>
          <a:noFill/>
          <a:ln>
            <a:noFill/>
          </a:ln>
        </p:spPr>
      </p:pic>
      <p:sp>
        <p:nvSpPr>
          <p:cNvPr id="68" name="Google Shape;68;p6"/>
          <p:cNvSpPr txBox="1"/>
          <p:nvPr>
            <p:ph idx="1" type="subTitle"/>
          </p:nvPr>
        </p:nvSpPr>
        <p:spPr>
          <a:xfrm>
            <a:off x="1221500" y="1268775"/>
            <a:ext cx="3344400" cy="425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Font typeface="Plus Jakarta Sans"/>
              <a:buNone/>
              <a:defRPr>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9" name="Google Shape;69;p6"/>
          <p:cNvSpPr txBox="1"/>
          <p:nvPr>
            <p:ph idx="2" type="subTitle"/>
          </p:nvPr>
        </p:nvSpPr>
        <p:spPr>
          <a:xfrm>
            <a:off x="1221500" y="2057450"/>
            <a:ext cx="3344400" cy="425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Font typeface="Plus Jakarta Sans"/>
              <a:buNone/>
              <a:defRPr>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6"/>
          <p:cNvSpPr txBox="1"/>
          <p:nvPr>
            <p:ph idx="3" type="subTitle"/>
          </p:nvPr>
        </p:nvSpPr>
        <p:spPr>
          <a:xfrm>
            <a:off x="1221500" y="2846125"/>
            <a:ext cx="3344400" cy="425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Font typeface="Plus Jakarta Sans"/>
              <a:buNone/>
              <a:defRPr>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1" name="Google Shape;71;p6"/>
          <p:cNvSpPr txBox="1"/>
          <p:nvPr>
            <p:ph idx="4" type="subTitle"/>
          </p:nvPr>
        </p:nvSpPr>
        <p:spPr>
          <a:xfrm>
            <a:off x="1221500" y="3634788"/>
            <a:ext cx="3344400" cy="425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Font typeface="Plus Jakarta Sans"/>
              <a:buNone/>
              <a:defRPr>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6"/>
          <p:cNvSpPr txBox="1"/>
          <p:nvPr>
            <p:ph type="title"/>
          </p:nvPr>
        </p:nvSpPr>
        <p:spPr>
          <a:xfrm>
            <a:off x="510325" y="466500"/>
            <a:ext cx="4856100" cy="580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400"/>
              <a:buFont typeface="Plus Jakarta Sans"/>
              <a:buNone/>
              <a:defRPr b="1" sz="2400">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descr="/private/tmp/claude-501/-Users-jordonallard-Documents-GitHub-aspire-site/621a2d2b-dfca-48cc-8b41-e4cefb1e197d/scratchpad/pptx-build/gradient_circle.png" id="73" name="Google Shape;73;p6"/>
          <p:cNvPicPr preferRelativeResize="0"/>
          <p:nvPr/>
        </p:nvPicPr>
        <p:blipFill rotWithShape="1">
          <a:blip r:embed="rId2">
            <a:alphaModFix/>
          </a:blip>
          <a:srcRect b="0" l="0" r="0" t="0"/>
          <a:stretch/>
        </p:blipFill>
        <p:spPr>
          <a:xfrm>
            <a:off x="4708535" y="1268730"/>
            <a:ext cx="425196" cy="425196"/>
          </a:xfrm>
          <a:prstGeom prst="rect">
            <a:avLst/>
          </a:prstGeom>
          <a:noFill/>
          <a:ln>
            <a:noFill/>
          </a:ln>
        </p:spPr>
      </p:pic>
      <p:sp>
        <p:nvSpPr>
          <p:cNvPr id="74" name="Google Shape;74;p6"/>
          <p:cNvSpPr/>
          <p:nvPr/>
        </p:nvSpPr>
        <p:spPr>
          <a:xfrm>
            <a:off x="4708535" y="1268730"/>
            <a:ext cx="425100" cy="425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05</a:t>
            </a:r>
            <a:endParaRPr sz="12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circle.png" id="75" name="Google Shape;75;p6"/>
          <p:cNvPicPr preferRelativeResize="0"/>
          <p:nvPr/>
        </p:nvPicPr>
        <p:blipFill rotWithShape="1">
          <a:blip r:embed="rId2">
            <a:alphaModFix/>
          </a:blip>
          <a:srcRect b="0" l="0" r="0" t="0"/>
          <a:stretch/>
        </p:blipFill>
        <p:spPr>
          <a:xfrm>
            <a:off x="4708535" y="2057400"/>
            <a:ext cx="425196" cy="425196"/>
          </a:xfrm>
          <a:prstGeom prst="rect">
            <a:avLst/>
          </a:prstGeom>
          <a:noFill/>
          <a:ln>
            <a:noFill/>
          </a:ln>
        </p:spPr>
      </p:pic>
      <p:sp>
        <p:nvSpPr>
          <p:cNvPr id="76" name="Google Shape;76;p6"/>
          <p:cNvSpPr/>
          <p:nvPr/>
        </p:nvSpPr>
        <p:spPr>
          <a:xfrm>
            <a:off x="4708535" y="2057400"/>
            <a:ext cx="425100" cy="425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06</a:t>
            </a:r>
            <a:endParaRPr sz="12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circle.png" id="77" name="Google Shape;77;p6"/>
          <p:cNvPicPr preferRelativeResize="0"/>
          <p:nvPr/>
        </p:nvPicPr>
        <p:blipFill rotWithShape="1">
          <a:blip r:embed="rId2">
            <a:alphaModFix/>
          </a:blip>
          <a:srcRect b="0" l="0" r="0" t="0"/>
          <a:stretch/>
        </p:blipFill>
        <p:spPr>
          <a:xfrm>
            <a:off x="4708535" y="2846070"/>
            <a:ext cx="425196" cy="425196"/>
          </a:xfrm>
          <a:prstGeom prst="rect">
            <a:avLst/>
          </a:prstGeom>
          <a:noFill/>
          <a:ln>
            <a:noFill/>
          </a:ln>
        </p:spPr>
      </p:pic>
      <p:sp>
        <p:nvSpPr>
          <p:cNvPr id="78" name="Google Shape;78;p6"/>
          <p:cNvSpPr/>
          <p:nvPr/>
        </p:nvSpPr>
        <p:spPr>
          <a:xfrm>
            <a:off x="4708535" y="2846070"/>
            <a:ext cx="425100" cy="425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07</a:t>
            </a:r>
            <a:endParaRPr sz="1200">
              <a:solidFill>
                <a:schemeClr val="dk1"/>
              </a:solidFill>
              <a:latin typeface="Plus Jakarta Sans"/>
              <a:ea typeface="Plus Jakarta Sans"/>
              <a:cs typeface="Plus Jakarta Sans"/>
              <a:sym typeface="Plus Jakarta Sans"/>
            </a:endParaRPr>
          </a:p>
        </p:txBody>
      </p:sp>
      <p:sp>
        <p:nvSpPr>
          <p:cNvPr id="79" name="Google Shape;79;p6"/>
          <p:cNvSpPr txBox="1"/>
          <p:nvPr>
            <p:ph idx="5" type="subTitle"/>
          </p:nvPr>
        </p:nvSpPr>
        <p:spPr>
          <a:xfrm>
            <a:off x="5449975" y="1268775"/>
            <a:ext cx="3344400" cy="425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Font typeface="Plus Jakarta Sans"/>
              <a:buNone/>
              <a:defRPr>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0" name="Google Shape;80;p6"/>
          <p:cNvSpPr txBox="1"/>
          <p:nvPr>
            <p:ph idx="6" type="subTitle"/>
          </p:nvPr>
        </p:nvSpPr>
        <p:spPr>
          <a:xfrm>
            <a:off x="5449975" y="2057450"/>
            <a:ext cx="3344400" cy="425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Font typeface="Plus Jakarta Sans"/>
              <a:buNone/>
              <a:defRPr>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1" name="Google Shape;81;p6"/>
          <p:cNvSpPr txBox="1"/>
          <p:nvPr>
            <p:ph idx="7" type="subTitle"/>
          </p:nvPr>
        </p:nvSpPr>
        <p:spPr>
          <a:xfrm>
            <a:off x="5449975" y="2846125"/>
            <a:ext cx="3344400" cy="425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Font typeface="Plus Jakarta Sans"/>
              <a:buNone/>
              <a:defRPr>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st (6 items)">
  <p:cSld name="DEFAULT_1_2_1">
    <p:bg>
      <p:bgPr>
        <a:solidFill>
          <a:schemeClr val="lt1"/>
        </a:solidFill>
      </p:bgPr>
    </p:bg>
    <p:spTree>
      <p:nvGrpSpPr>
        <p:cNvPr id="82" name="Shape 82"/>
        <p:cNvGrpSpPr/>
        <p:nvPr/>
      </p:nvGrpSpPr>
      <p:grpSpPr>
        <a:xfrm>
          <a:off x="0" y="0"/>
          <a:ext cx="0" cy="0"/>
          <a:chOff x="0" y="0"/>
          <a:chExt cx="0" cy="0"/>
        </a:xfrm>
      </p:grpSpPr>
      <p:pic>
        <p:nvPicPr>
          <p:cNvPr descr="/private/tmp/claude-501/-Users-jordonallard-Documents-GitHub-aspire-site/621a2d2b-dfca-48cc-8b41-e4cefb1e197d/scratchpad/pptx-build/gradient_circle.png" id="83" name="Google Shape;83;p7"/>
          <p:cNvPicPr preferRelativeResize="0"/>
          <p:nvPr/>
        </p:nvPicPr>
        <p:blipFill rotWithShape="1">
          <a:blip r:embed="rId2">
            <a:alphaModFix/>
          </a:blip>
          <a:srcRect b="0" l="0" r="0" t="0"/>
          <a:stretch/>
        </p:blipFill>
        <p:spPr>
          <a:xfrm>
            <a:off x="480060" y="1268730"/>
            <a:ext cx="425196" cy="425196"/>
          </a:xfrm>
          <a:prstGeom prst="rect">
            <a:avLst/>
          </a:prstGeom>
          <a:noFill/>
          <a:ln>
            <a:noFill/>
          </a:ln>
        </p:spPr>
      </p:pic>
      <p:sp>
        <p:nvSpPr>
          <p:cNvPr id="84" name="Google Shape;84;p7"/>
          <p:cNvSpPr/>
          <p:nvPr/>
        </p:nvSpPr>
        <p:spPr>
          <a:xfrm>
            <a:off x="480060" y="1268730"/>
            <a:ext cx="425100" cy="425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01</a:t>
            </a:r>
            <a:endParaRPr sz="12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circle.png" id="85" name="Google Shape;85;p7"/>
          <p:cNvPicPr preferRelativeResize="0"/>
          <p:nvPr/>
        </p:nvPicPr>
        <p:blipFill rotWithShape="1">
          <a:blip r:embed="rId2">
            <a:alphaModFix/>
          </a:blip>
          <a:srcRect b="0" l="0" r="0" t="0"/>
          <a:stretch/>
        </p:blipFill>
        <p:spPr>
          <a:xfrm>
            <a:off x="480060" y="2057400"/>
            <a:ext cx="425196" cy="425196"/>
          </a:xfrm>
          <a:prstGeom prst="rect">
            <a:avLst/>
          </a:prstGeom>
          <a:noFill/>
          <a:ln>
            <a:noFill/>
          </a:ln>
        </p:spPr>
      </p:pic>
      <p:sp>
        <p:nvSpPr>
          <p:cNvPr id="86" name="Google Shape;86;p7"/>
          <p:cNvSpPr/>
          <p:nvPr/>
        </p:nvSpPr>
        <p:spPr>
          <a:xfrm>
            <a:off x="480060" y="2057400"/>
            <a:ext cx="425100" cy="425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02</a:t>
            </a:r>
            <a:endParaRPr sz="12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circle.png" id="87" name="Google Shape;87;p7"/>
          <p:cNvPicPr preferRelativeResize="0"/>
          <p:nvPr/>
        </p:nvPicPr>
        <p:blipFill rotWithShape="1">
          <a:blip r:embed="rId2">
            <a:alphaModFix/>
          </a:blip>
          <a:srcRect b="0" l="0" r="0" t="0"/>
          <a:stretch/>
        </p:blipFill>
        <p:spPr>
          <a:xfrm>
            <a:off x="480060" y="2846070"/>
            <a:ext cx="425196" cy="425196"/>
          </a:xfrm>
          <a:prstGeom prst="rect">
            <a:avLst/>
          </a:prstGeom>
          <a:noFill/>
          <a:ln>
            <a:noFill/>
          </a:ln>
        </p:spPr>
      </p:pic>
      <p:sp>
        <p:nvSpPr>
          <p:cNvPr id="88" name="Google Shape;88;p7"/>
          <p:cNvSpPr/>
          <p:nvPr/>
        </p:nvSpPr>
        <p:spPr>
          <a:xfrm>
            <a:off x="480060" y="2846070"/>
            <a:ext cx="425100" cy="425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03</a:t>
            </a:r>
            <a:endParaRPr sz="12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circle.png" id="89" name="Google Shape;89;p7"/>
          <p:cNvPicPr preferRelativeResize="0"/>
          <p:nvPr/>
        </p:nvPicPr>
        <p:blipFill rotWithShape="1">
          <a:blip r:embed="rId2">
            <a:alphaModFix/>
          </a:blip>
          <a:srcRect b="0" l="0" r="0" t="0"/>
          <a:stretch/>
        </p:blipFill>
        <p:spPr>
          <a:xfrm>
            <a:off x="480060" y="3634740"/>
            <a:ext cx="425196" cy="425196"/>
          </a:xfrm>
          <a:prstGeom prst="rect">
            <a:avLst/>
          </a:prstGeom>
          <a:noFill/>
          <a:ln>
            <a:noFill/>
          </a:ln>
        </p:spPr>
      </p:pic>
      <p:sp>
        <p:nvSpPr>
          <p:cNvPr id="90" name="Google Shape;90;p7"/>
          <p:cNvSpPr/>
          <p:nvPr/>
        </p:nvSpPr>
        <p:spPr>
          <a:xfrm>
            <a:off x="480060" y="3634740"/>
            <a:ext cx="425100" cy="425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04</a:t>
            </a:r>
            <a:endParaRPr sz="12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diag.png" id="91" name="Google Shape;91;p7"/>
          <p:cNvPicPr preferRelativeResize="0"/>
          <p:nvPr/>
        </p:nvPicPr>
        <p:blipFill rotWithShape="1">
          <a:blip r:embed="rId3">
            <a:alphaModFix/>
          </a:blip>
          <a:srcRect b="0" l="0" r="0" t="0"/>
          <a:stretch/>
        </p:blipFill>
        <p:spPr>
          <a:xfrm>
            <a:off x="113" y="4971825"/>
            <a:ext cx="9143773" cy="171675"/>
          </a:xfrm>
          <a:prstGeom prst="rect">
            <a:avLst/>
          </a:prstGeom>
          <a:noFill/>
          <a:ln>
            <a:noFill/>
          </a:ln>
        </p:spPr>
      </p:pic>
      <p:pic>
        <p:nvPicPr>
          <p:cNvPr descr="/Users/jordonallard/Desktop/Aspire-Brand-Kit/Logos/Aspire-Icon.png" id="92" name="Google Shape;92;p7"/>
          <p:cNvPicPr preferRelativeResize="0"/>
          <p:nvPr/>
        </p:nvPicPr>
        <p:blipFill rotWithShape="1">
          <a:blip r:embed="rId4">
            <a:alphaModFix/>
          </a:blip>
          <a:srcRect b="0" l="0" r="0" t="0"/>
          <a:stretch/>
        </p:blipFill>
        <p:spPr>
          <a:xfrm>
            <a:off x="8469630" y="308610"/>
            <a:ext cx="274320" cy="274320"/>
          </a:xfrm>
          <a:prstGeom prst="rect">
            <a:avLst/>
          </a:prstGeom>
          <a:noFill/>
          <a:ln>
            <a:noFill/>
          </a:ln>
        </p:spPr>
      </p:pic>
      <p:sp>
        <p:nvSpPr>
          <p:cNvPr id="93" name="Google Shape;93;p7"/>
          <p:cNvSpPr txBox="1"/>
          <p:nvPr>
            <p:ph idx="1" type="subTitle"/>
          </p:nvPr>
        </p:nvSpPr>
        <p:spPr>
          <a:xfrm>
            <a:off x="1221500" y="1268775"/>
            <a:ext cx="3344400" cy="425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Font typeface="Plus Jakarta Sans"/>
              <a:buNone/>
              <a:defRPr>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7"/>
          <p:cNvSpPr txBox="1"/>
          <p:nvPr>
            <p:ph idx="2" type="subTitle"/>
          </p:nvPr>
        </p:nvSpPr>
        <p:spPr>
          <a:xfrm>
            <a:off x="1221500" y="2057450"/>
            <a:ext cx="3344400" cy="425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Font typeface="Plus Jakarta Sans"/>
              <a:buNone/>
              <a:defRPr>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5" name="Google Shape;95;p7"/>
          <p:cNvSpPr txBox="1"/>
          <p:nvPr>
            <p:ph idx="3" type="subTitle"/>
          </p:nvPr>
        </p:nvSpPr>
        <p:spPr>
          <a:xfrm>
            <a:off x="1221500" y="2846125"/>
            <a:ext cx="3344400" cy="425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Font typeface="Plus Jakarta Sans"/>
              <a:buNone/>
              <a:defRPr>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6" name="Google Shape;96;p7"/>
          <p:cNvSpPr txBox="1"/>
          <p:nvPr>
            <p:ph idx="4" type="subTitle"/>
          </p:nvPr>
        </p:nvSpPr>
        <p:spPr>
          <a:xfrm>
            <a:off x="1221500" y="3634788"/>
            <a:ext cx="3344400" cy="425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Font typeface="Plus Jakarta Sans"/>
              <a:buNone/>
              <a:defRPr>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 name="Google Shape;97;p7"/>
          <p:cNvSpPr txBox="1"/>
          <p:nvPr>
            <p:ph type="title"/>
          </p:nvPr>
        </p:nvSpPr>
        <p:spPr>
          <a:xfrm>
            <a:off x="510325" y="466500"/>
            <a:ext cx="4856100" cy="580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400"/>
              <a:buFont typeface="Plus Jakarta Sans"/>
              <a:buNone/>
              <a:defRPr b="1" sz="2400">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descr="/private/tmp/claude-501/-Users-jordonallard-Documents-GitHub-aspire-site/621a2d2b-dfca-48cc-8b41-e4cefb1e197d/scratchpad/pptx-build/gradient_circle.png" id="98" name="Google Shape;98;p7"/>
          <p:cNvPicPr preferRelativeResize="0"/>
          <p:nvPr/>
        </p:nvPicPr>
        <p:blipFill rotWithShape="1">
          <a:blip r:embed="rId2">
            <a:alphaModFix/>
          </a:blip>
          <a:srcRect b="0" l="0" r="0" t="0"/>
          <a:stretch/>
        </p:blipFill>
        <p:spPr>
          <a:xfrm>
            <a:off x="4708535" y="1268730"/>
            <a:ext cx="425196" cy="425196"/>
          </a:xfrm>
          <a:prstGeom prst="rect">
            <a:avLst/>
          </a:prstGeom>
          <a:noFill/>
          <a:ln>
            <a:noFill/>
          </a:ln>
        </p:spPr>
      </p:pic>
      <p:sp>
        <p:nvSpPr>
          <p:cNvPr id="99" name="Google Shape;99;p7"/>
          <p:cNvSpPr/>
          <p:nvPr/>
        </p:nvSpPr>
        <p:spPr>
          <a:xfrm>
            <a:off x="4708535" y="1268730"/>
            <a:ext cx="425100" cy="425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05</a:t>
            </a:r>
            <a:endParaRPr sz="12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circle.png" id="100" name="Google Shape;100;p7"/>
          <p:cNvPicPr preferRelativeResize="0"/>
          <p:nvPr/>
        </p:nvPicPr>
        <p:blipFill rotWithShape="1">
          <a:blip r:embed="rId2">
            <a:alphaModFix/>
          </a:blip>
          <a:srcRect b="0" l="0" r="0" t="0"/>
          <a:stretch/>
        </p:blipFill>
        <p:spPr>
          <a:xfrm>
            <a:off x="4708535" y="2057400"/>
            <a:ext cx="425196" cy="425196"/>
          </a:xfrm>
          <a:prstGeom prst="rect">
            <a:avLst/>
          </a:prstGeom>
          <a:noFill/>
          <a:ln>
            <a:noFill/>
          </a:ln>
        </p:spPr>
      </p:pic>
      <p:sp>
        <p:nvSpPr>
          <p:cNvPr id="101" name="Google Shape;101;p7"/>
          <p:cNvSpPr/>
          <p:nvPr/>
        </p:nvSpPr>
        <p:spPr>
          <a:xfrm>
            <a:off x="4708535" y="2057400"/>
            <a:ext cx="425100" cy="425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06</a:t>
            </a:r>
            <a:endParaRPr sz="1200">
              <a:solidFill>
                <a:schemeClr val="dk1"/>
              </a:solidFill>
              <a:latin typeface="Plus Jakarta Sans"/>
              <a:ea typeface="Plus Jakarta Sans"/>
              <a:cs typeface="Plus Jakarta Sans"/>
              <a:sym typeface="Plus Jakarta Sans"/>
            </a:endParaRPr>
          </a:p>
        </p:txBody>
      </p:sp>
      <p:sp>
        <p:nvSpPr>
          <p:cNvPr id="102" name="Google Shape;102;p7"/>
          <p:cNvSpPr txBox="1"/>
          <p:nvPr>
            <p:ph idx="5" type="subTitle"/>
          </p:nvPr>
        </p:nvSpPr>
        <p:spPr>
          <a:xfrm>
            <a:off x="5449975" y="1268775"/>
            <a:ext cx="3344400" cy="425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Font typeface="Plus Jakarta Sans"/>
              <a:buNone/>
              <a:defRPr>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3" name="Google Shape;103;p7"/>
          <p:cNvSpPr txBox="1"/>
          <p:nvPr>
            <p:ph idx="6" type="subTitle"/>
          </p:nvPr>
        </p:nvSpPr>
        <p:spPr>
          <a:xfrm>
            <a:off x="5449975" y="2057450"/>
            <a:ext cx="3344400" cy="425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Font typeface="Plus Jakarta Sans"/>
              <a:buNone/>
              <a:defRPr>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st (5 items)">
  <p:cSld name="DEFAULT_1_2_1_1">
    <p:bg>
      <p:bgPr>
        <a:solidFill>
          <a:schemeClr val="lt1"/>
        </a:solidFill>
      </p:bgPr>
    </p:bg>
    <p:spTree>
      <p:nvGrpSpPr>
        <p:cNvPr id="104" name="Shape 104"/>
        <p:cNvGrpSpPr/>
        <p:nvPr/>
      </p:nvGrpSpPr>
      <p:grpSpPr>
        <a:xfrm>
          <a:off x="0" y="0"/>
          <a:ext cx="0" cy="0"/>
          <a:chOff x="0" y="0"/>
          <a:chExt cx="0" cy="0"/>
        </a:xfrm>
      </p:grpSpPr>
      <p:pic>
        <p:nvPicPr>
          <p:cNvPr descr="/private/tmp/claude-501/-Users-jordonallard-Documents-GitHub-aspire-site/621a2d2b-dfca-48cc-8b41-e4cefb1e197d/scratchpad/pptx-build/gradient_circle.png" id="105" name="Google Shape;105;p8"/>
          <p:cNvPicPr preferRelativeResize="0"/>
          <p:nvPr/>
        </p:nvPicPr>
        <p:blipFill rotWithShape="1">
          <a:blip r:embed="rId2">
            <a:alphaModFix/>
          </a:blip>
          <a:srcRect b="0" l="0" r="0" t="0"/>
          <a:stretch/>
        </p:blipFill>
        <p:spPr>
          <a:xfrm>
            <a:off x="480060" y="1268730"/>
            <a:ext cx="425196" cy="425196"/>
          </a:xfrm>
          <a:prstGeom prst="rect">
            <a:avLst/>
          </a:prstGeom>
          <a:noFill/>
          <a:ln>
            <a:noFill/>
          </a:ln>
        </p:spPr>
      </p:pic>
      <p:sp>
        <p:nvSpPr>
          <p:cNvPr id="106" name="Google Shape;106;p8"/>
          <p:cNvSpPr/>
          <p:nvPr/>
        </p:nvSpPr>
        <p:spPr>
          <a:xfrm>
            <a:off x="480060" y="1268730"/>
            <a:ext cx="425100" cy="425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01</a:t>
            </a:r>
            <a:endParaRPr sz="12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circle.png" id="107" name="Google Shape;107;p8"/>
          <p:cNvPicPr preferRelativeResize="0"/>
          <p:nvPr/>
        </p:nvPicPr>
        <p:blipFill rotWithShape="1">
          <a:blip r:embed="rId2">
            <a:alphaModFix/>
          </a:blip>
          <a:srcRect b="0" l="0" r="0" t="0"/>
          <a:stretch/>
        </p:blipFill>
        <p:spPr>
          <a:xfrm>
            <a:off x="480060" y="2057400"/>
            <a:ext cx="425196" cy="425196"/>
          </a:xfrm>
          <a:prstGeom prst="rect">
            <a:avLst/>
          </a:prstGeom>
          <a:noFill/>
          <a:ln>
            <a:noFill/>
          </a:ln>
        </p:spPr>
      </p:pic>
      <p:sp>
        <p:nvSpPr>
          <p:cNvPr id="108" name="Google Shape;108;p8"/>
          <p:cNvSpPr/>
          <p:nvPr/>
        </p:nvSpPr>
        <p:spPr>
          <a:xfrm>
            <a:off x="480060" y="2057400"/>
            <a:ext cx="425100" cy="425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02</a:t>
            </a:r>
            <a:endParaRPr sz="12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circle.png" id="109" name="Google Shape;109;p8"/>
          <p:cNvPicPr preferRelativeResize="0"/>
          <p:nvPr/>
        </p:nvPicPr>
        <p:blipFill rotWithShape="1">
          <a:blip r:embed="rId2">
            <a:alphaModFix/>
          </a:blip>
          <a:srcRect b="0" l="0" r="0" t="0"/>
          <a:stretch/>
        </p:blipFill>
        <p:spPr>
          <a:xfrm>
            <a:off x="480060" y="2846070"/>
            <a:ext cx="425196" cy="425196"/>
          </a:xfrm>
          <a:prstGeom prst="rect">
            <a:avLst/>
          </a:prstGeom>
          <a:noFill/>
          <a:ln>
            <a:noFill/>
          </a:ln>
        </p:spPr>
      </p:pic>
      <p:sp>
        <p:nvSpPr>
          <p:cNvPr id="110" name="Google Shape;110;p8"/>
          <p:cNvSpPr/>
          <p:nvPr/>
        </p:nvSpPr>
        <p:spPr>
          <a:xfrm>
            <a:off x="480060" y="2846070"/>
            <a:ext cx="425100" cy="425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03</a:t>
            </a:r>
            <a:endParaRPr sz="12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circle.png" id="111" name="Google Shape;111;p8"/>
          <p:cNvPicPr preferRelativeResize="0"/>
          <p:nvPr/>
        </p:nvPicPr>
        <p:blipFill rotWithShape="1">
          <a:blip r:embed="rId2">
            <a:alphaModFix/>
          </a:blip>
          <a:srcRect b="0" l="0" r="0" t="0"/>
          <a:stretch/>
        </p:blipFill>
        <p:spPr>
          <a:xfrm>
            <a:off x="480060" y="3634740"/>
            <a:ext cx="425196" cy="425196"/>
          </a:xfrm>
          <a:prstGeom prst="rect">
            <a:avLst/>
          </a:prstGeom>
          <a:noFill/>
          <a:ln>
            <a:noFill/>
          </a:ln>
        </p:spPr>
      </p:pic>
      <p:sp>
        <p:nvSpPr>
          <p:cNvPr id="112" name="Google Shape;112;p8"/>
          <p:cNvSpPr/>
          <p:nvPr/>
        </p:nvSpPr>
        <p:spPr>
          <a:xfrm>
            <a:off x="480060" y="3634740"/>
            <a:ext cx="425100" cy="425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04</a:t>
            </a:r>
            <a:endParaRPr sz="12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diag.png" id="113" name="Google Shape;113;p8"/>
          <p:cNvPicPr preferRelativeResize="0"/>
          <p:nvPr/>
        </p:nvPicPr>
        <p:blipFill rotWithShape="1">
          <a:blip r:embed="rId3">
            <a:alphaModFix/>
          </a:blip>
          <a:srcRect b="0" l="0" r="0" t="0"/>
          <a:stretch/>
        </p:blipFill>
        <p:spPr>
          <a:xfrm>
            <a:off x="113" y="4971825"/>
            <a:ext cx="9143773" cy="171675"/>
          </a:xfrm>
          <a:prstGeom prst="rect">
            <a:avLst/>
          </a:prstGeom>
          <a:noFill/>
          <a:ln>
            <a:noFill/>
          </a:ln>
        </p:spPr>
      </p:pic>
      <p:pic>
        <p:nvPicPr>
          <p:cNvPr descr="/Users/jordonallard/Desktop/Aspire-Brand-Kit/Logos/Aspire-Icon.png" id="114" name="Google Shape;114;p8"/>
          <p:cNvPicPr preferRelativeResize="0"/>
          <p:nvPr/>
        </p:nvPicPr>
        <p:blipFill rotWithShape="1">
          <a:blip r:embed="rId4">
            <a:alphaModFix/>
          </a:blip>
          <a:srcRect b="0" l="0" r="0" t="0"/>
          <a:stretch/>
        </p:blipFill>
        <p:spPr>
          <a:xfrm>
            <a:off x="8469630" y="308610"/>
            <a:ext cx="274320" cy="274320"/>
          </a:xfrm>
          <a:prstGeom prst="rect">
            <a:avLst/>
          </a:prstGeom>
          <a:noFill/>
          <a:ln>
            <a:noFill/>
          </a:ln>
        </p:spPr>
      </p:pic>
      <p:sp>
        <p:nvSpPr>
          <p:cNvPr id="115" name="Google Shape;115;p8"/>
          <p:cNvSpPr txBox="1"/>
          <p:nvPr>
            <p:ph idx="1" type="subTitle"/>
          </p:nvPr>
        </p:nvSpPr>
        <p:spPr>
          <a:xfrm>
            <a:off x="1221500" y="1268775"/>
            <a:ext cx="3344400" cy="425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Font typeface="Plus Jakarta Sans"/>
              <a:buNone/>
              <a:defRPr>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6" name="Google Shape;116;p8"/>
          <p:cNvSpPr txBox="1"/>
          <p:nvPr>
            <p:ph idx="2" type="subTitle"/>
          </p:nvPr>
        </p:nvSpPr>
        <p:spPr>
          <a:xfrm>
            <a:off x="1221500" y="2057450"/>
            <a:ext cx="3344400" cy="425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Font typeface="Plus Jakarta Sans"/>
              <a:buNone/>
              <a:defRPr>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7" name="Google Shape;117;p8"/>
          <p:cNvSpPr txBox="1"/>
          <p:nvPr>
            <p:ph idx="3" type="subTitle"/>
          </p:nvPr>
        </p:nvSpPr>
        <p:spPr>
          <a:xfrm>
            <a:off x="1221500" y="2846125"/>
            <a:ext cx="3344400" cy="425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Font typeface="Plus Jakarta Sans"/>
              <a:buNone/>
              <a:defRPr>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 name="Google Shape;118;p8"/>
          <p:cNvSpPr txBox="1"/>
          <p:nvPr>
            <p:ph idx="4" type="subTitle"/>
          </p:nvPr>
        </p:nvSpPr>
        <p:spPr>
          <a:xfrm>
            <a:off x="1221500" y="3634788"/>
            <a:ext cx="3344400" cy="425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Font typeface="Plus Jakarta Sans"/>
              <a:buNone/>
              <a:defRPr>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9" name="Google Shape;119;p8"/>
          <p:cNvSpPr txBox="1"/>
          <p:nvPr>
            <p:ph type="title"/>
          </p:nvPr>
        </p:nvSpPr>
        <p:spPr>
          <a:xfrm>
            <a:off x="510325" y="466500"/>
            <a:ext cx="4856100" cy="580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400"/>
              <a:buFont typeface="Plus Jakarta Sans"/>
              <a:buNone/>
              <a:defRPr b="1" sz="2400">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descr="/private/tmp/claude-501/-Users-jordonallard-Documents-GitHub-aspire-site/621a2d2b-dfca-48cc-8b41-e4cefb1e197d/scratchpad/pptx-build/gradient_circle.png" id="120" name="Google Shape;120;p8"/>
          <p:cNvPicPr preferRelativeResize="0"/>
          <p:nvPr/>
        </p:nvPicPr>
        <p:blipFill rotWithShape="1">
          <a:blip r:embed="rId2">
            <a:alphaModFix/>
          </a:blip>
          <a:srcRect b="0" l="0" r="0" t="0"/>
          <a:stretch/>
        </p:blipFill>
        <p:spPr>
          <a:xfrm>
            <a:off x="4708535" y="1268730"/>
            <a:ext cx="425196" cy="425196"/>
          </a:xfrm>
          <a:prstGeom prst="rect">
            <a:avLst/>
          </a:prstGeom>
          <a:noFill/>
          <a:ln>
            <a:noFill/>
          </a:ln>
        </p:spPr>
      </p:pic>
      <p:sp>
        <p:nvSpPr>
          <p:cNvPr id="121" name="Google Shape;121;p8"/>
          <p:cNvSpPr/>
          <p:nvPr/>
        </p:nvSpPr>
        <p:spPr>
          <a:xfrm>
            <a:off x="4708535" y="1268730"/>
            <a:ext cx="425100" cy="425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05</a:t>
            </a:r>
            <a:endParaRPr sz="1200">
              <a:solidFill>
                <a:schemeClr val="dk1"/>
              </a:solidFill>
              <a:latin typeface="Plus Jakarta Sans"/>
              <a:ea typeface="Plus Jakarta Sans"/>
              <a:cs typeface="Plus Jakarta Sans"/>
              <a:sym typeface="Plus Jakarta Sans"/>
            </a:endParaRPr>
          </a:p>
        </p:txBody>
      </p:sp>
      <p:sp>
        <p:nvSpPr>
          <p:cNvPr id="122" name="Google Shape;122;p8"/>
          <p:cNvSpPr txBox="1"/>
          <p:nvPr>
            <p:ph idx="5" type="subTitle"/>
          </p:nvPr>
        </p:nvSpPr>
        <p:spPr>
          <a:xfrm>
            <a:off x="5449975" y="1268775"/>
            <a:ext cx="3344400" cy="425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Font typeface="Plus Jakarta Sans"/>
              <a:buNone/>
              <a:defRPr>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st (4 items)">
  <p:cSld name="DEFAULT_1_2_1_1_1">
    <p:bg>
      <p:bgPr>
        <a:solidFill>
          <a:schemeClr val="lt1"/>
        </a:solidFill>
      </p:bgPr>
    </p:bg>
    <p:spTree>
      <p:nvGrpSpPr>
        <p:cNvPr id="123" name="Shape 123"/>
        <p:cNvGrpSpPr/>
        <p:nvPr/>
      </p:nvGrpSpPr>
      <p:grpSpPr>
        <a:xfrm>
          <a:off x="0" y="0"/>
          <a:ext cx="0" cy="0"/>
          <a:chOff x="0" y="0"/>
          <a:chExt cx="0" cy="0"/>
        </a:xfrm>
      </p:grpSpPr>
      <p:pic>
        <p:nvPicPr>
          <p:cNvPr descr="/private/tmp/claude-501/-Users-jordonallard-Documents-GitHub-aspire-site/621a2d2b-dfca-48cc-8b41-e4cefb1e197d/scratchpad/pptx-build/gradient_circle.png" id="124" name="Google Shape;124;p9"/>
          <p:cNvPicPr preferRelativeResize="0"/>
          <p:nvPr/>
        </p:nvPicPr>
        <p:blipFill rotWithShape="1">
          <a:blip r:embed="rId2">
            <a:alphaModFix/>
          </a:blip>
          <a:srcRect b="0" l="0" r="0" t="0"/>
          <a:stretch/>
        </p:blipFill>
        <p:spPr>
          <a:xfrm>
            <a:off x="480060" y="1268730"/>
            <a:ext cx="425196" cy="425196"/>
          </a:xfrm>
          <a:prstGeom prst="rect">
            <a:avLst/>
          </a:prstGeom>
          <a:noFill/>
          <a:ln>
            <a:noFill/>
          </a:ln>
        </p:spPr>
      </p:pic>
      <p:sp>
        <p:nvSpPr>
          <p:cNvPr id="125" name="Google Shape;125;p9"/>
          <p:cNvSpPr/>
          <p:nvPr/>
        </p:nvSpPr>
        <p:spPr>
          <a:xfrm>
            <a:off x="480060" y="1268730"/>
            <a:ext cx="425100" cy="425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01</a:t>
            </a:r>
            <a:endParaRPr sz="12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circle.png" id="126" name="Google Shape;126;p9"/>
          <p:cNvPicPr preferRelativeResize="0"/>
          <p:nvPr/>
        </p:nvPicPr>
        <p:blipFill rotWithShape="1">
          <a:blip r:embed="rId2">
            <a:alphaModFix/>
          </a:blip>
          <a:srcRect b="0" l="0" r="0" t="0"/>
          <a:stretch/>
        </p:blipFill>
        <p:spPr>
          <a:xfrm>
            <a:off x="480060" y="2057400"/>
            <a:ext cx="425196" cy="425196"/>
          </a:xfrm>
          <a:prstGeom prst="rect">
            <a:avLst/>
          </a:prstGeom>
          <a:noFill/>
          <a:ln>
            <a:noFill/>
          </a:ln>
        </p:spPr>
      </p:pic>
      <p:sp>
        <p:nvSpPr>
          <p:cNvPr id="127" name="Google Shape;127;p9"/>
          <p:cNvSpPr/>
          <p:nvPr/>
        </p:nvSpPr>
        <p:spPr>
          <a:xfrm>
            <a:off x="480060" y="2057400"/>
            <a:ext cx="425100" cy="425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02</a:t>
            </a:r>
            <a:endParaRPr sz="12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circle.png" id="128" name="Google Shape;128;p9"/>
          <p:cNvPicPr preferRelativeResize="0"/>
          <p:nvPr/>
        </p:nvPicPr>
        <p:blipFill rotWithShape="1">
          <a:blip r:embed="rId2">
            <a:alphaModFix/>
          </a:blip>
          <a:srcRect b="0" l="0" r="0" t="0"/>
          <a:stretch/>
        </p:blipFill>
        <p:spPr>
          <a:xfrm>
            <a:off x="480060" y="2846070"/>
            <a:ext cx="425196" cy="425196"/>
          </a:xfrm>
          <a:prstGeom prst="rect">
            <a:avLst/>
          </a:prstGeom>
          <a:noFill/>
          <a:ln>
            <a:noFill/>
          </a:ln>
        </p:spPr>
      </p:pic>
      <p:sp>
        <p:nvSpPr>
          <p:cNvPr id="129" name="Google Shape;129;p9"/>
          <p:cNvSpPr/>
          <p:nvPr/>
        </p:nvSpPr>
        <p:spPr>
          <a:xfrm>
            <a:off x="480060" y="2846070"/>
            <a:ext cx="425100" cy="425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03</a:t>
            </a:r>
            <a:endParaRPr sz="12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circle.png" id="130" name="Google Shape;130;p9"/>
          <p:cNvPicPr preferRelativeResize="0"/>
          <p:nvPr/>
        </p:nvPicPr>
        <p:blipFill rotWithShape="1">
          <a:blip r:embed="rId2">
            <a:alphaModFix/>
          </a:blip>
          <a:srcRect b="0" l="0" r="0" t="0"/>
          <a:stretch/>
        </p:blipFill>
        <p:spPr>
          <a:xfrm>
            <a:off x="480060" y="3634740"/>
            <a:ext cx="425196" cy="425196"/>
          </a:xfrm>
          <a:prstGeom prst="rect">
            <a:avLst/>
          </a:prstGeom>
          <a:noFill/>
          <a:ln>
            <a:noFill/>
          </a:ln>
        </p:spPr>
      </p:pic>
      <p:sp>
        <p:nvSpPr>
          <p:cNvPr id="131" name="Google Shape;131;p9"/>
          <p:cNvSpPr/>
          <p:nvPr/>
        </p:nvSpPr>
        <p:spPr>
          <a:xfrm>
            <a:off x="480060" y="3634740"/>
            <a:ext cx="425100" cy="425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04</a:t>
            </a:r>
            <a:endParaRPr sz="12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diag.png" id="132" name="Google Shape;132;p9"/>
          <p:cNvPicPr preferRelativeResize="0"/>
          <p:nvPr/>
        </p:nvPicPr>
        <p:blipFill rotWithShape="1">
          <a:blip r:embed="rId3">
            <a:alphaModFix/>
          </a:blip>
          <a:srcRect b="0" l="0" r="0" t="0"/>
          <a:stretch/>
        </p:blipFill>
        <p:spPr>
          <a:xfrm>
            <a:off x="113" y="4971825"/>
            <a:ext cx="9143773" cy="171675"/>
          </a:xfrm>
          <a:prstGeom prst="rect">
            <a:avLst/>
          </a:prstGeom>
          <a:noFill/>
          <a:ln>
            <a:noFill/>
          </a:ln>
        </p:spPr>
      </p:pic>
      <p:pic>
        <p:nvPicPr>
          <p:cNvPr descr="/Users/jordonallard/Desktop/Aspire-Brand-Kit/Logos/Aspire-Icon.png" id="133" name="Google Shape;133;p9"/>
          <p:cNvPicPr preferRelativeResize="0"/>
          <p:nvPr/>
        </p:nvPicPr>
        <p:blipFill rotWithShape="1">
          <a:blip r:embed="rId4">
            <a:alphaModFix/>
          </a:blip>
          <a:srcRect b="0" l="0" r="0" t="0"/>
          <a:stretch/>
        </p:blipFill>
        <p:spPr>
          <a:xfrm>
            <a:off x="8469630" y="308610"/>
            <a:ext cx="274320" cy="274320"/>
          </a:xfrm>
          <a:prstGeom prst="rect">
            <a:avLst/>
          </a:prstGeom>
          <a:noFill/>
          <a:ln>
            <a:noFill/>
          </a:ln>
        </p:spPr>
      </p:pic>
      <p:sp>
        <p:nvSpPr>
          <p:cNvPr id="134" name="Google Shape;134;p9"/>
          <p:cNvSpPr txBox="1"/>
          <p:nvPr>
            <p:ph idx="1" type="subTitle"/>
          </p:nvPr>
        </p:nvSpPr>
        <p:spPr>
          <a:xfrm>
            <a:off x="1221500" y="1268775"/>
            <a:ext cx="3344400" cy="425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Font typeface="Plus Jakarta Sans"/>
              <a:buNone/>
              <a:defRPr>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5" name="Google Shape;135;p9"/>
          <p:cNvSpPr txBox="1"/>
          <p:nvPr>
            <p:ph idx="2" type="subTitle"/>
          </p:nvPr>
        </p:nvSpPr>
        <p:spPr>
          <a:xfrm>
            <a:off x="1221500" y="2057450"/>
            <a:ext cx="3344400" cy="425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Font typeface="Plus Jakarta Sans"/>
              <a:buNone/>
              <a:defRPr>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6" name="Google Shape;136;p9"/>
          <p:cNvSpPr txBox="1"/>
          <p:nvPr>
            <p:ph idx="3" type="subTitle"/>
          </p:nvPr>
        </p:nvSpPr>
        <p:spPr>
          <a:xfrm>
            <a:off x="1221500" y="2846125"/>
            <a:ext cx="3344400" cy="425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Font typeface="Plus Jakarta Sans"/>
              <a:buNone/>
              <a:defRPr>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7" name="Google Shape;137;p9"/>
          <p:cNvSpPr txBox="1"/>
          <p:nvPr>
            <p:ph idx="4" type="subTitle"/>
          </p:nvPr>
        </p:nvSpPr>
        <p:spPr>
          <a:xfrm>
            <a:off x="1221500" y="3634788"/>
            <a:ext cx="3344400" cy="425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Font typeface="Plus Jakarta Sans"/>
              <a:buNone/>
              <a:defRPr>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8" name="Google Shape;138;p9"/>
          <p:cNvSpPr txBox="1"/>
          <p:nvPr>
            <p:ph type="title"/>
          </p:nvPr>
        </p:nvSpPr>
        <p:spPr>
          <a:xfrm>
            <a:off x="510325" y="466500"/>
            <a:ext cx="4856100" cy="580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400"/>
              <a:buFont typeface="Plus Jakarta Sans"/>
              <a:buNone/>
              <a:defRPr b="1" sz="2400">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st (3 items)">
  <p:cSld name="DEFAULT_1_2_1_1_1_1">
    <p:bg>
      <p:bgPr>
        <a:solidFill>
          <a:schemeClr val="lt1"/>
        </a:solidFill>
      </p:bgPr>
    </p:bg>
    <p:spTree>
      <p:nvGrpSpPr>
        <p:cNvPr id="139" name="Shape 139"/>
        <p:cNvGrpSpPr/>
        <p:nvPr/>
      </p:nvGrpSpPr>
      <p:grpSpPr>
        <a:xfrm>
          <a:off x="0" y="0"/>
          <a:ext cx="0" cy="0"/>
          <a:chOff x="0" y="0"/>
          <a:chExt cx="0" cy="0"/>
        </a:xfrm>
      </p:grpSpPr>
      <p:pic>
        <p:nvPicPr>
          <p:cNvPr descr="/private/tmp/claude-501/-Users-jordonallard-Documents-GitHub-aspire-site/621a2d2b-dfca-48cc-8b41-e4cefb1e197d/scratchpad/pptx-build/gradient_circle.png" id="140" name="Google Shape;140;p10"/>
          <p:cNvPicPr preferRelativeResize="0"/>
          <p:nvPr/>
        </p:nvPicPr>
        <p:blipFill rotWithShape="1">
          <a:blip r:embed="rId2">
            <a:alphaModFix/>
          </a:blip>
          <a:srcRect b="0" l="0" r="0" t="0"/>
          <a:stretch/>
        </p:blipFill>
        <p:spPr>
          <a:xfrm>
            <a:off x="480060" y="1268730"/>
            <a:ext cx="425196" cy="425196"/>
          </a:xfrm>
          <a:prstGeom prst="rect">
            <a:avLst/>
          </a:prstGeom>
          <a:noFill/>
          <a:ln>
            <a:noFill/>
          </a:ln>
        </p:spPr>
      </p:pic>
      <p:sp>
        <p:nvSpPr>
          <p:cNvPr id="141" name="Google Shape;141;p10"/>
          <p:cNvSpPr/>
          <p:nvPr/>
        </p:nvSpPr>
        <p:spPr>
          <a:xfrm>
            <a:off x="480060" y="1268730"/>
            <a:ext cx="425100" cy="425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01</a:t>
            </a:r>
            <a:endParaRPr sz="12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circle.png" id="142" name="Google Shape;142;p10"/>
          <p:cNvPicPr preferRelativeResize="0"/>
          <p:nvPr/>
        </p:nvPicPr>
        <p:blipFill rotWithShape="1">
          <a:blip r:embed="rId2">
            <a:alphaModFix/>
          </a:blip>
          <a:srcRect b="0" l="0" r="0" t="0"/>
          <a:stretch/>
        </p:blipFill>
        <p:spPr>
          <a:xfrm>
            <a:off x="480060" y="2057400"/>
            <a:ext cx="425196" cy="425196"/>
          </a:xfrm>
          <a:prstGeom prst="rect">
            <a:avLst/>
          </a:prstGeom>
          <a:noFill/>
          <a:ln>
            <a:noFill/>
          </a:ln>
        </p:spPr>
      </p:pic>
      <p:sp>
        <p:nvSpPr>
          <p:cNvPr id="143" name="Google Shape;143;p10"/>
          <p:cNvSpPr/>
          <p:nvPr/>
        </p:nvSpPr>
        <p:spPr>
          <a:xfrm>
            <a:off x="480060" y="2057400"/>
            <a:ext cx="425100" cy="425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02</a:t>
            </a:r>
            <a:endParaRPr sz="12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circle.png" id="144" name="Google Shape;144;p10"/>
          <p:cNvPicPr preferRelativeResize="0"/>
          <p:nvPr/>
        </p:nvPicPr>
        <p:blipFill rotWithShape="1">
          <a:blip r:embed="rId2">
            <a:alphaModFix/>
          </a:blip>
          <a:srcRect b="0" l="0" r="0" t="0"/>
          <a:stretch/>
        </p:blipFill>
        <p:spPr>
          <a:xfrm>
            <a:off x="480060" y="2846070"/>
            <a:ext cx="425196" cy="425196"/>
          </a:xfrm>
          <a:prstGeom prst="rect">
            <a:avLst/>
          </a:prstGeom>
          <a:noFill/>
          <a:ln>
            <a:noFill/>
          </a:ln>
        </p:spPr>
      </p:pic>
      <p:sp>
        <p:nvSpPr>
          <p:cNvPr id="145" name="Google Shape;145;p10"/>
          <p:cNvSpPr/>
          <p:nvPr/>
        </p:nvSpPr>
        <p:spPr>
          <a:xfrm>
            <a:off x="480060" y="2846070"/>
            <a:ext cx="425100" cy="425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03</a:t>
            </a:r>
            <a:endParaRPr sz="12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diag.png" id="146" name="Google Shape;146;p10"/>
          <p:cNvPicPr preferRelativeResize="0"/>
          <p:nvPr/>
        </p:nvPicPr>
        <p:blipFill rotWithShape="1">
          <a:blip r:embed="rId3">
            <a:alphaModFix/>
          </a:blip>
          <a:srcRect b="0" l="0" r="0" t="0"/>
          <a:stretch/>
        </p:blipFill>
        <p:spPr>
          <a:xfrm>
            <a:off x="113" y="4971825"/>
            <a:ext cx="9143773" cy="171675"/>
          </a:xfrm>
          <a:prstGeom prst="rect">
            <a:avLst/>
          </a:prstGeom>
          <a:noFill/>
          <a:ln>
            <a:noFill/>
          </a:ln>
        </p:spPr>
      </p:pic>
      <p:pic>
        <p:nvPicPr>
          <p:cNvPr descr="/Users/jordonallard/Desktop/Aspire-Brand-Kit/Logos/Aspire-Icon.png" id="147" name="Google Shape;147;p10"/>
          <p:cNvPicPr preferRelativeResize="0"/>
          <p:nvPr/>
        </p:nvPicPr>
        <p:blipFill rotWithShape="1">
          <a:blip r:embed="rId4">
            <a:alphaModFix/>
          </a:blip>
          <a:srcRect b="0" l="0" r="0" t="0"/>
          <a:stretch/>
        </p:blipFill>
        <p:spPr>
          <a:xfrm>
            <a:off x="8469630" y="308610"/>
            <a:ext cx="274320" cy="274320"/>
          </a:xfrm>
          <a:prstGeom prst="rect">
            <a:avLst/>
          </a:prstGeom>
          <a:noFill/>
          <a:ln>
            <a:noFill/>
          </a:ln>
        </p:spPr>
      </p:pic>
      <p:sp>
        <p:nvSpPr>
          <p:cNvPr id="148" name="Google Shape;148;p10"/>
          <p:cNvSpPr txBox="1"/>
          <p:nvPr>
            <p:ph idx="1" type="subTitle"/>
          </p:nvPr>
        </p:nvSpPr>
        <p:spPr>
          <a:xfrm>
            <a:off x="1221500" y="1268775"/>
            <a:ext cx="3344400" cy="425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Font typeface="Plus Jakarta Sans"/>
              <a:buNone/>
              <a:defRPr>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9" name="Google Shape;149;p10"/>
          <p:cNvSpPr txBox="1"/>
          <p:nvPr>
            <p:ph idx="2" type="subTitle"/>
          </p:nvPr>
        </p:nvSpPr>
        <p:spPr>
          <a:xfrm>
            <a:off x="1221500" y="2057450"/>
            <a:ext cx="3344400" cy="425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Font typeface="Plus Jakarta Sans"/>
              <a:buNone/>
              <a:defRPr>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0" name="Google Shape;150;p10"/>
          <p:cNvSpPr txBox="1"/>
          <p:nvPr>
            <p:ph idx="3" type="subTitle"/>
          </p:nvPr>
        </p:nvSpPr>
        <p:spPr>
          <a:xfrm>
            <a:off x="1221500" y="2846125"/>
            <a:ext cx="3344400" cy="425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Font typeface="Plus Jakarta Sans"/>
              <a:buNone/>
              <a:defRPr>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1" name="Google Shape;151;p10"/>
          <p:cNvSpPr txBox="1"/>
          <p:nvPr>
            <p:ph type="title"/>
          </p:nvPr>
        </p:nvSpPr>
        <p:spPr>
          <a:xfrm>
            <a:off x="510325" y="466500"/>
            <a:ext cx="4856100" cy="580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400"/>
              <a:buFont typeface="Plus Jakarta Sans"/>
              <a:buNone/>
              <a:defRPr b="1" sz="2400">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st (2 items)">
  <p:cSld name="DEFAULT_1_2_1_1_1_1_1">
    <p:bg>
      <p:bgPr>
        <a:solidFill>
          <a:schemeClr val="lt1"/>
        </a:solidFill>
      </p:bgPr>
    </p:bg>
    <p:spTree>
      <p:nvGrpSpPr>
        <p:cNvPr id="152" name="Shape 152"/>
        <p:cNvGrpSpPr/>
        <p:nvPr/>
      </p:nvGrpSpPr>
      <p:grpSpPr>
        <a:xfrm>
          <a:off x="0" y="0"/>
          <a:ext cx="0" cy="0"/>
          <a:chOff x="0" y="0"/>
          <a:chExt cx="0" cy="0"/>
        </a:xfrm>
      </p:grpSpPr>
      <p:pic>
        <p:nvPicPr>
          <p:cNvPr descr="/private/tmp/claude-501/-Users-jordonallard-Documents-GitHub-aspire-site/621a2d2b-dfca-48cc-8b41-e4cefb1e197d/scratchpad/pptx-build/gradient_circle.png" id="153" name="Google Shape;153;p11"/>
          <p:cNvPicPr preferRelativeResize="0"/>
          <p:nvPr/>
        </p:nvPicPr>
        <p:blipFill rotWithShape="1">
          <a:blip r:embed="rId2">
            <a:alphaModFix/>
          </a:blip>
          <a:srcRect b="0" l="0" r="0" t="0"/>
          <a:stretch/>
        </p:blipFill>
        <p:spPr>
          <a:xfrm>
            <a:off x="480060" y="1268730"/>
            <a:ext cx="425196" cy="425196"/>
          </a:xfrm>
          <a:prstGeom prst="rect">
            <a:avLst/>
          </a:prstGeom>
          <a:noFill/>
          <a:ln>
            <a:noFill/>
          </a:ln>
        </p:spPr>
      </p:pic>
      <p:sp>
        <p:nvSpPr>
          <p:cNvPr id="154" name="Google Shape;154;p11"/>
          <p:cNvSpPr/>
          <p:nvPr/>
        </p:nvSpPr>
        <p:spPr>
          <a:xfrm>
            <a:off x="480060" y="1268730"/>
            <a:ext cx="425100" cy="425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01</a:t>
            </a:r>
            <a:endParaRPr sz="12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circle.png" id="155" name="Google Shape;155;p11"/>
          <p:cNvPicPr preferRelativeResize="0"/>
          <p:nvPr/>
        </p:nvPicPr>
        <p:blipFill rotWithShape="1">
          <a:blip r:embed="rId2">
            <a:alphaModFix/>
          </a:blip>
          <a:srcRect b="0" l="0" r="0" t="0"/>
          <a:stretch/>
        </p:blipFill>
        <p:spPr>
          <a:xfrm>
            <a:off x="480060" y="2057400"/>
            <a:ext cx="425196" cy="425196"/>
          </a:xfrm>
          <a:prstGeom prst="rect">
            <a:avLst/>
          </a:prstGeom>
          <a:noFill/>
          <a:ln>
            <a:noFill/>
          </a:ln>
        </p:spPr>
      </p:pic>
      <p:sp>
        <p:nvSpPr>
          <p:cNvPr id="156" name="Google Shape;156;p11"/>
          <p:cNvSpPr/>
          <p:nvPr/>
        </p:nvSpPr>
        <p:spPr>
          <a:xfrm>
            <a:off x="480060" y="2057400"/>
            <a:ext cx="425100" cy="425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02</a:t>
            </a:r>
            <a:endParaRPr sz="12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diag.png" id="157" name="Google Shape;157;p11"/>
          <p:cNvPicPr preferRelativeResize="0"/>
          <p:nvPr/>
        </p:nvPicPr>
        <p:blipFill rotWithShape="1">
          <a:blip r:embed="rId3">
            <a:alphaModFix/>
          </a:blip>
          <a:srcRect b="0" l="0" r="0" t="0"/>
          <a:stretch/>
        </p:blipFill>
        <p:spPr>
          <a:xfrm>
            <a:off x="113" y="4971825"/>
            <a:ext cx="9143773" cy="171675"/>
          </a:xfrm>
          <a:prstGeom prst="rect">
            <a:avLst/>
          </a:prstGeom>
          <a:noFill/>
          <a:ln>
            <a:noFill/>
          </a:ln>
        </p:spPr>
      </p:pic>
      <p:pic>
        <p:nvPicPr>
          <p:cNvPr descr="/Users/jordonallard/Desktop/Aspire-Brand-Kit/Logos/Aspire-Icon.png" id="158" name="Google Shape;158;p11"/>
          <p:cNvPicPr preferRelativeResize="0"/>
          <p:nvPr/>
        </p:nvPicPr>
        <p:blipFill rotWithShape="1">
          <a:blip r:embed="rId4">
            <a:alphaModFix/>
          </a:blip>
          <a:srcRect b="0" l="0" r="0" t="0"/>
          <a:stretch/>
        </p:blipFill>
        <p:spPr>
          <a:xfrm>
            <a:off x="8469630" y="308610"/>
            <a:ext cx="274320" cy="274320"/>
          </a:xfrm>
          <a:prstGeom prst="rect">
            <a:avLst/>
          </a:prstGeom>
          <a:noFill/>
          <a:ln>
            <a:noFill/>
          </a:ln>
        </p:spPr>
      </p:pic>
      <p:sp>
        <p:nvSpPr>
          <p:cNvPr id="159" name="Google Shape;159;p11"/>
          <p:cNvSpPr txBox="1"/>
          <p:nvPr>
            <p:ph idx="1" type="subTitle"/>
          </p:nvPr>
        </p:nvSpPr>
        <p:spPr>
          <a:xfrm>
            <a:off x="1221500" y="1268775"/>
            <a:ext cx="3344400" cy="425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Font typeface="Plus Jakarta Sans"/>
              <a:buNone/>
              <a:defRPr>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0" name="Google Shape;160;p11"/>
          <p:cNvSpPr txBox="1"/>
          <p:nvPr>
            <p:ph idx="2" type="subTitle"/>
          </p:nvPr>
        </p:nvSpPr>
        <p:spPr>
          <a:xfrm>
            <a:off x="1221500" y="2057450"/>
            <a:ext cx="3344400" cy="425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Font typeface="Plus Jakarta Sans"/>
              <a:buNone/>
              <a:defRPr>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1" name="Google Shape;161;p11"/>
          <p:cNvSpPr txBox="1"/>
          <p:nvPr>
            <p:ph type="title"/>
          </p:nvPr>
        </p:nvSpPr>
        <p:spPr>
          <a:xfrm>
            <a:off x="510325" y="466500"/>
            <a:ext cx="4856100" cy="580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400"/>
              <a:buFont typeface="Plus Jakarta Sans"/>
              <a:buNone/>
              <a:defRPr b="1" sz="2400">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st (1 item)">
  <p:cSld name="DEFAULT_1_2_1_1_1_1_1_1">
    <p:bg>
      <p:bgPr>
        <a:solidFill>
          <a:schemeClr val="lt1"/>
        </a:solidFill>
      </p:bgPr>
    </p:bg>
    <p:spTree>
      <p:nvGrpSpPr>
        <p:cNvPr id="162" name="Shape 162"/>
        <p:cNvGrpSpPr/>
        <p:nvPr/>
      </p:nvGrpSpPr>
      <p:grpSpPr>
        <a:xfrm>
          <a:off x="0" y="0"/>
          <a:ext cx="0" cy="0"/>
          <a:chOff x="0" y="0"/>
          <a:chExt cx="0" cy="0"/>
        </a:xfrm>
      </p:grpSpPr>
      <p:pic>
        <p:nvPicPr>
          <p:cNvPr descr="/private/tmp/claude-501/-Users-jordonallard-Documents-GitHub-aspire-site/621a2d2b-dfca-48cc-8b41-e4cefb1e197d/scratchpad/pptx-build/gradient_circle.png" id="163" name="Google Shape;163;p12"/>
          <p:cNvPicPr preferRelativeResize="0"/>
          <p:nvPr/>
        </p:nvPicPr>
        <p:blipFill rotWithShape="1">
          <a:blip r:embed="rId2">
            <a:alphaModFix/>
          </a:blip>
          <a:srcRect b="0" l="0" r="0" t="0"/>
          <a:stretch/>
        </p:blipFill>
        <p:spPr>
          <a:xfrm>
            <a:off x="480060" y="1268730"/>
            <a:ext cx="425196" cy="425196"/>
          </a:xfrm>
          <a:prstGeom prst="rect">
            <a:avLst/>
          </a:prstGeom>
          <a:noFill/>
          <a:ln>
            <a:noFill/>
          </a:ln>
        </p:spPr>
      </p:pic>
      <p:sp>
        <p:nvSpPr>
          <p:cNvPr id="164" name="Google Shape;164;p12"/>
          <p:cNvSpPr/>
          <p:nvPr/>
        </p:nvSpPr>
        <p:spPr>
          <a:xfrm>
            <a:off x="480060" y="1268730"/>
            <a:ext cx="425100" cy="4251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01</a:t>
            </a:r>
            <a:endParaRPr sz="12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diag.png" id="165" name="Google Shape;165;p12"/>
          <p:cNvPicPr preferRelativeResize="0"/>
          <p:nvPr/>
        </p:nvPicPr>
        <p:blipFill rotWithShape="1">
          <a:blip r:embed="rId3">
            <a:alphaModFix/>
          </a:blip>
          <a:srcRect b="0" l="0" r="0" t="0"/>
          <a:stretch/>
        </p:blipFill>
        <p:spPr>
          <a:xfrm>
            <a:off x="113" y="4971825"/>
            <a:ext cx="9143773" cy="171675"/>
          </a:xfrm>
          <a:prstGeom prst="rect">
            <a:avLst/>
          </a:prstGeom>
          <a:noFill/>
          <a:ln>
            <a:noFill/>
          </a:ln>
        </p:spPr>
      </p:pic>
      <p:pic>
        <p:nvPicPr>
          <p:cNvPr descr="/Users/jordonallard/Desktop/Aspire-Brand-Kit/Logos/Aspire-Icon.png" id="166" name="Google Shape;166;p12"/>
          <p:cNvPicPr preferRelativeResize="0"/>
          <p:nvPr/>
        </p:nvPicPr>
        <p:blipFill rotWithShape="1">
          <a:blip r:embed="rId4">
            <a:alphaModFix/>
          </a:blip>
          <a:srcRect b="0" l="0" r="0" t="0"/>
          <a:stretch/>
        </p:blipFill>
        <p:spPr>
          <a:xfrm>
            <a:off x="8469630" y="308610"/>
            <a:ext cx="274320" cy="274320"/>
          </a:xfrm>
          <a:prstGeom prst="rect">
            <a:avLst/>
          </a:prstGeom>
          <a:noFill/>
          <a:ln>
            <a:noFill/>
          </a:ln>
        </p:spPr>
      </p:pic>
      <p:sp>
        <p:nvSpPr>
          <p:cNvPr id="167" name="Google Shape;167;p12"/>
          <p:cNvSpPr txBox="1"/>
          <p:nvPr>
            <p:ph idx="1" type="subTitle"/>
          </p:nvPr>
        </p:nvSpPr>
        <p:spPr>
          <a:xfrm>
            <a:off x="1221500" y="1268775"/>
            <a:ext cx="3344400" cy="425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Font typeface="Plus Jakarta Sans"/>
              <a:buNone/>
              <a:defRPr>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8" name="Google Shape;168;p12"/>
          <p:cNvSpPr txBox="1"/>
          <p:nvPr>
            <p:ph type="title"/>
          </p:nvPr>
        </p:nvSpPr>
        <p:spPr>
          <a:xfrm>
            <a:off x="510325" y="466500"/>
            <a:ext cx="4856100" cy="580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400"/>
              <a:buFont typeface="Plus Jakarta Sans"/>
              <a:buNone/>
              <a:defRPr b="1" sz="2400">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st (1 item) 1">
  <p:cSld name="DEFAULT_1_2_1_1_1_1_1_1_1">
    <p:bg>
      <p:bgPr>
        <a:solidFill>
          <a:schemeClr val="lt1"/>
        </a:solidFill>
      </p:bgPr>
    </p:bg>
    <p:spTree>
      <p:nvGrpSpPr>
        <p:cNvPr id="169" name="Shape 169"/>
        <p:cNvGrpSpPr/>
        <p:nvPr/>
      </p:nvGrpSpPr>
      <p:grpSpPr>
        <a:xfrm>
          <a:off x="0" y="0"/>
          <a:ext cx="0" cy="0"/>
          <a:chOff x="0" y="0"/>
          <a:chExt cx="0" cy="0"/>
        </a:xfrm>
      </p:grpSpPr>
      <p:pic>
        <p:nvPicPr>
          <p:cNvPr descr="/private/tmp/claude-501/-Users-jordonallard-Documents-GitHub-aspire-site/621a2d2b-dfca-48cc-8b41-e4cefb1e197d/scratchpad/pptx-build/gradient_circle.png" id="170" name="Google Shape;170;p13"/>
          <p:cNvPicPr preferRelativeResize="0"/>
          <p:nvPr/>
        </p:nvPicPr>
        <p:blipFill rotWithShape="1">
          <a:blip r:embed="rId2">
            <a:alphaModFix/>
          </a:blip>
          <a:srcRect b="0" l="0" r="0" t="0"/>
          <a:stretch/>
        </p:blipFill>
        <p:spPr>
          <a:xfrm>
            <a:off x="1592850" y="2060376"/>
            <a:ext cx="801600" cy="801600"/>
          </a:xfrm>
          <a:prstGeom prst="rect">
            <a:avLst/>
          </a:prstGeom>
          <a:noFill/>
          <a:ln>
            <a:noFill/>
          </a:ln>
        </p:spPr>
      </p:pic>
      <p:pic>
        <p:nvPicPr>
          <p:cNvPr descr="/private/tmp/claude-501/-Users-jordonallard-Documents-GitHub-aspire-site/621a2d2b-dfca-48cc-8b41-e4cefb1e197d/scratchpad/pptx-build/gradient_diag.png" id="171" name="Google Shape;171;p13"/>
          <p:cNvPicPr preferRelativeResize="0"/>
          <p:nvPr/>
        </p:nvPicPr>
        <p:blipFill rotWithShape="1">
          <a:blip r:embed="rId3">
            <a:alphaModFix/>
          </a:blip>
          <a:srcRect b="0" l="0" r="0" t="0"/>
          <a:stretch/>
        </p:blipFill>
        <p:spPr>
          <a:xfrm>
            <a:off x="113" y="4971825"/>
            <a:ext cx="9143773" cy="171675"/>
          </a:xfrm>
          <a:prstGeom prst="rect">
            <a:avLst/>
          </a:prstGeom>
          <a:noFill/>
          <a:ln>
            <a:noFill/>
          </a:ln>
        </p:spPr>
      </p:pic>
      <p:pic>
        <p:nvPicPr>
          <p:cNvPr descr="/Users/jordonallard/Desktop/Aspire-Brand-Kit/Logos/Aspire-Icon.png" id="172" name="Google Shape;172;p13"/>
          <p:cNvPicPr preferRelativeResize="0"/>
          <p:nvPr/>
        </p:nvPicPr>
        <p:blipFill rotWithShape="1">
          <a:blip r:embed="rId4">
            <a:alphaModFix/>
          </a:blip>
          <a:srcRect b="0" l="0" r="0" t="0"/>
          <a:stretch/>
        </p:blipFill>
        <p:spPr>
          <a:xfrm>
            <a:off x="8469630" y="308610"/>
            <a:ext cx="274320" cy="274320"/>
          </a:xfrm>
          <a:prstGeom prst="rect">
            <a:avLst/>
          </a:prstGeom>
          <a:noFill/>
          <a:ln>
            <a:noFill/>
          </a:ln>
        </p:spPr>
      </p:pic>
      <p:sp>
        <p:nvSpPr>
          <p:cNvPr id="173" name="Google Shape;173;p13"/>
          <p:cNvSpPr txBox="1"/>
          <p:nvPr>
            <p:ph type="title"/>
          </p:nvPr>
        </p:nvSpPr>
        <p:spPr>
          <a:xfrm>
            <a:off x="2699575" y="2060375"/>
            <a:ext cx="5091900" cy="801600"/>
          </a:xfrm>
          <a:prstGeom prst="rect">
            <a:avLst/>
          </a:prstGeom>
          <a:noFill/>
          <a:ln>
            <a:noFill/>
          </a:ln>
        </p:spPr>
        <p:txBody>
          <a:bodyPr anchorCtr="0" anchor="ctr" bIns="91425" lIns="91425" spcFirstLastPara="1" rIns="91425" wrap="square" tIns="91425">
            <a:noAutofit/>
          </a:bodyPr>
          <a:lstStyle>
            <a:lvl1pPr lvl="0">
              <a:spcBef>
                <a:spcPts val="0"/>
              </a:spcBef>
              <a:spcAft>
                <a:spcPts val="0"/>
              </a:spcAft>
              <a:buSzPts val="2700"/>
              <a:buFont typeface="Plus Jakarta Sans"/>
              <a:buNone/>
              <a:defRPr b="1" sz="2700">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Subtitle (Center)">
  <p:cSld name="DEFAULT_1_1">
    <p:bg>
      <p:bgPr>
        <a:solidFill>
          <a:schemeClr val="lt1"/>
        </a:solidFill>
      </p:bgPr>
    </p:bg>
    <p:spTree>
      <p:nvGrpSpPr>
        <p:cNvPr id="174" name="Shape 174"/>
        <p:cNvGrpSpPr/>
        <p:nvPr/>
      </p:nvGrpSpPr>
      <p:grpSpPr>
        <a:xfrm>
          <a:off x="0" y="0"/>
          <a:ext cx="0" cy="0"/>
          <a:chOff x="0" y="0"/>
          <a:chExt cx="0" cy="0"/>
        </a:xfrm>
      </p:grpSpPr>
      <p:pic>
        <p:nvPicPr>
          <p:cNvPr descr="/private/tmp/claude-501/-Users-jordonallard-Documents-GitHub-aspire-site/621a2d2b-dfca-48cc-8b41-e4cefb1e197d/scratchpad/pptx-build/gradient_diag.png" id="175" name="Google Shape;175;p14"/>
          <p:cNvPicPr preferRelativeResize="0"/>
          <p:nvPr/>
        </p:nvPicPr>
        <p:blipFill rotWithShape="1">
          <a:blip r:embed="rId2">
            <a:alphaModFix/>
          </a:blip>
          <a:srcRect b="0" l="0" r="0" t="0"/>
          <a:stretch/>
        </p:blipFill>
        <p:spPr>
          <a:xfrm>
            <a:off x="113" y="0"/>
            <a:ext cx="9143773" cy="5143500"/>
          </a:xfrm>
          <a:prstGeom prst="rect">
            <a:avLst/>
          </a:prstGeom>
          <a:noFill/>
          <a:ln>
            <a:noFill/>
          </a:ln>
        </p:spPr>
      </p:pic>
      <p:sp>
        <p:nvSpPr>
          <p:cNvPr id="176" name="Google Shape;176;p14"/>
          <p:cNvSpPr/>
          <p:nvPr/>
        </p:nvSpPr>
        <p:spPr>
          <a:xfrm>
            <a:off x="480060" y="2125980"/>
            <a:ext cx="7200900" cy="8916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FFFFFF"/>
              </a:buClr>
              <a:buSzPts val="2900"/>
              <a:buFont typeface="Plus Jakarta Sans"/>
              <a:buNone/>
            </a:pPr>
            <a:r>
              <a:t/>
            </a:r>
            <a:endParaRPr sz="2900">
              <a:solidFill>
                <a:schemeClr val="dk1"/>
              </a:solidFill>
              <a:latin typeface="Plus Jakarta Sans"/>
              <a:ea typeface="Plus Jakarta Sans"/>
              <a:cs typeface="Plus Jakarta Sans"/>
              <a:sym typeface="Plus Jakarta Sans"/>
            </a:endParaRPr>
          </a:p>
        </p:txBody>
      </p:sp>
      <p:sp>
        <p:nvSpPr>
          <p:cNvPr id="177" name="Google Shape;177;p14"/>
          <p:cNvSpPr txBox="1"/>
          <p:nvPr>
            <p:ph type="title"/>
          </p:nvPr>
        </p:nvSpPr>
        <p:spPr>
          <a:xfrm>
            <a:off x="603525" y="2431325"/>
            <a:ext cx="5237100" cy="7863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1400"/>
              <a:buFont typeface="Plus Jakarta Sans"/>
              <a:buNone/>
              <a:defRPr>
                <a:solidFill>
                  <a:schemeClr val="lt1"/>
                </a:solidFill>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8" name="Google Shape;178;p14"/>
          <p:cNvSpPr txBox="1"/>
          <p:nvPr>
            <p:ph idx="2" type="title"/>
          </p:nvPr>
        </p:nvSpPr>
        <p:spPr>
          <a:xfrm>
            <a:off x="516350" y="1902275"/>
            <a:ext cx="6247200" cy="5556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2900"/>
              <a:buFont typeface="Plus Jakarta Sans ExtraBold"/>
              <a:buNone/>
              <a:defRPr sz="2900">
                <a:solidFill>
                  <a:schemeClr val="lt1"/>
                </a:solidFill>
                <a:latin typeface="Plus Jakarta Sans ExtraBold"/>
                <a:ea typeface="Plus Jakarta Sans ExtraBold"/>
                <a:cs typeface="Plus Jakarta Sans ExtraBold"/>
                <a:sym typeface="Plus Jakarta Sans Extra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Paragraph">
  <p:cSld name="DEFAULT_1_1_1">
    <p:bg>
      <p:bgPr>
        <a:solidFill>
          <a:schemeClr val="lt1"/>
        </a:solidFill>
      </p:bgPr>
    </p:bg>
    <p:spTree>
      <p:nvGrpSpPr>
        <p:cNvPr id="179" name="Shape 179"/>
        <p:cNvGrpSpPr/>
        <p:nvPr/>
      </p:nvGrpSpPr>
      <p:grpSpPr>
        <a:xfrm>
          <a:off x="0" y="0"/>
          <a:ext cx="0" cy="0"/>
          <a:chOff x="0" y="0"/>
          <a:chExt cx="0" cy="0"/>
        </a:xfrm>
      </p:grpSpPr>
      <p:pic>
        <p:nvPicPr>
          <p:cNvPr descr="/Users/jordonallard/Desktop/Aspire-Brand-Kit/Logos/Aspire-Icon.png" id="180" name="Google Shape;180;p15"/>
          <p:cNvPicPr preferRelativeResize="0"/>
          <p:nvPr/>
        </p:nvPicPr>
        <p:blipFill rotWithShape="1">
          <a:blip r:embed="rId2">
            <a:alphaModFix/>
          </a:blip>
          <a:srcRect b="0" l="0" r="0" t="0"/>
          <a:stretch/>
        </p:blipFill>
        <p:spPr>
          <a:xfrm>
            <a:off x="8469630" y="308610"/>
            <a:ext cx="274320" cy="274320"/>
          </a:xfrm>
          <a:prstGeom prst="rect">
            <a:avLst/>
          </a:prstGeom>
          <a:noFill/>
          <a:ln>
            <a:noFill/>
          </a:ln>
        </p:spPr>
      </p:pic>
      <p:pic>
        <p:nvPicPr>
          <p:cNvPr descr="/private/tmp/claude-501/-Users-jordonallard-Documents-GitHub-aspire-site/621a2d2b-dfca-48cc-8b41-e4cefb1e197d/scratchpad/pptx-build/gradient_diag.png" id="181" name="Google Shape;181;p15"/>
          <p:cNvPicPr preferRelativeResize="0"/>
          <p:nvPr/>
        </p:nvPicPr>
        <p:blipFill rotWithShape="1">
          <a:blip r:embed="rId3">
            <a:alphaModFix/>
          </a:blip>
          <a:srcRect b="0" l="0" r="0" t="0"/>
          <a:stretch/>
        </p:blipFill>
        <p:spPr>
          <a:xfrm>
            <a:off x="113" y="4971825"/>
            <a:ext cx="9143773" cy="171675"/>
          </a:xfrm>
          <a:prstGeom prst="rect">
            <a:avLst/>
          </a:prstGeom>
          <a:noFill/>
          <a:ln>
            <a:noFill/>
          </a:ln>
        </p:spPr>
      </p:pic>
      <p:sp>
        <p:nvSpPr>
          <p:cNvPr id="182" name="Google Shape;182;p15"/>
          <p:cNvSpPr txBox="1"/>
          <p:nvPr>
            <p:ph type="title"/>
          </p:nvPr>
        </p:nvSpPr>
        <p:spPr>
          <a:xfrm>
            <a:off x="510325" y="466500"/>
            <a:ext cx="4856100" cy="580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400"/>
              <a:buFont typeface="Plus Jakarta Sans"/>
              <a:buNone/>
              <a:defRPr b="1" sz="2400">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3" name="Google Shape;183;p15"/>
          <p:cNvSpPr txBox="1"/>
          <p:nvPr>
            <p:ph idx="1" type="subTitle"/>
          </p:nvPr>
        </p:nvSpPr>
        <p:spPr>
          <a:xfrm>
            <a:off x="576875" y="1234525"/>
            <a:ext cx="6229200" cy="3005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Font typeface="Plus Jakarta Sans"/>
              <a:buNone/>
              <a:defRPr>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lumns">
  <p:cSld name="DEFAULT_1_1_1_1">
    <p:bg>
      <p:bgPr>
        <a:solidFill>
          <a:schemeClr val="lt1"/>
        </a:solidFill>
      </p:bgPr>
    </p:bg>
    <p:spTree>
      <p:nvGrpSpPr>
        <p:cNvPr id="184" name="Shape 184"/>
        <p:cNvGrpSpPr/>
        <p:nvPr/>
      </p:nvGrpSpPr>
      <p:grpSpPr>
        <a:xfrm>
          <a:off x="0" y="0"/>
          <a:ext cx="0" cy="0"/>
          <a:chOff x="0" y="0"/>
          <a:chExt cx="0" cy="0"/>
        </a:xfrm>
      </p:grpSpPr>
      <p:sp>
        <p:nvSpPr>
          <p:cNvPr id="185" name="Google Shape;185;p16"/>
          <p:cNvSpPr/>
          <p:nvPr/>
        </p:nvSpPr>
        <p:spPr>
          <a:xfrm>
            <a:off x="480060" y="1165860"/>
            <a:ext cx="3909000" cy="3291900"/>
          </a:xfrm>
          <a:prstGeom prst="roundRect">
            <a:avLst>
              <a:gd fmla="val 2500" name="adj"/>
            </a:avLst>
          </a:prstGeom>
          <a:solidFill>
            <a:srgbClr val="EDE9F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86" name="Google Shape;186;p16"/>
          <p:cNvSpPr/>
          <p:nvPr/>
        </p:nvSpPr>
        <p:spPr>
          <a:xfrm>
            <a:off x="4732020" y="1165860"/>
            <a:ext cx="3909000" cy="3291900"/>
          </a:xfrm>
          <a:prstGeom prst="roundRect">
            <a:avLst>
              <a:gd fmla="val 2500" name="adj"/>
            </a:avLst>
          </a:prstGeom>
          <a:solidFill>
            <a:srgbClr val="EDE9F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ivate/tmp/claude-501/-Users-jordonallard-Documents-GitHub-aspire-site/621a2d2b-dfca-48cc-8b41-e4cefb1e197d/scratchpad/pptx-build/gradient_diag.png" id="187" name="Google Shape;187;p16"/>
          <p:cNvPicPr preferRelativeResize="0"/>
          <p:nvPr/>
        </p:nvPicPr>
        <p:blipFill rotWithShape="1">
          <a:blip r:embed="rId2">
            <a:alphaModFix/>
          </a:blip>
          <a:srcRect b="0" l="0" r="0" t="0"/>
          <a:stretch/>
        </p:blipFill>
        <p:spPr>
          <a:xfrm>
            <a:off x="113" y="4971825"/>
            <a:ext cx="9143773" cy="171675"/>
          </a:xfrm>
          <a:prstGeom prst="rect">
            <a:avLst/>
          </a:prstGeom>
          <a:noFill/>
          <a:ln>
            <a:noFill/>
          </a:ln>
        </p:spPr>
      </p:pic>
      <p:pic>
        <p:nvPicPr>
          <p:cNvPr descr="/Users/jordonallard/Desktop/Aspire-Brand-Kit/Logos/Aspire-Icon.png" id="188" name="Google Shape;188;p16"/>
          <p:cNvPicPr preferRelativeResize="0"/>
          <p:nvPr/>
        </p:nvPicPr>
        <p:blipFill rotWithShape="1">
          <a:blip r:embed="rId3">
            <a:alphaModFix/>
          </a:blip>
          <a:srcRect b="0" l="0" r="0" t="0"/>
          <a:stretch/>
        </p:blipFill>
        <p:spPr>
          <a:xfrm>
            <a:off x="8469630" y="308610"/>
            <a:ext cx="274320" cy="274320"/>
          </a:xfrm>
          <a:prstGeom prst="rect">
            <a:avLst/>
          </a:prstGeom>
          <a:noFill/>
          <a:ln>
            <a:noFill/>
          </a:ln>
        </p:spPr>
      </p:pic>
      <p:sp>
        <p:nvSpPr>
          <p:cNvPr id="189" name="Google Shape;189;p16"/>
          <p:cNvSpPr txBox="1"/>
          <p:nvPr>
            <p:ph idx="1" type="subTitle"/>
          </p:nvPr>
        </p:nvSpPr>
        <p:spPr>
          <a:xfrm>
            <a:off x="685800" y="1325275"/>
            <a:ext cx="3126600" cy="342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Font typeface="Plus Jakarta Sans SemiBold"/>
              <a:buNone/>
              <a:defRPr>
                <a:latin typeface="Plus Jakarta Sans SemiBold"/>
                <a:ea typeface="Plus Jakarta Sans SemiBold"/>
                <a:cs typeface="Plus Jakarta Sans SemiBold"/>
                <a:sym typeface="Plus Jakarta Sans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0" name="Google Shape;190;p16"/>
          <p:cNvSpPr txBox="1"/>
          <p:nvPr>
            <p:ph idx="2" type="subTitle"/>
          </p:nvPr>
        </p:nvSpPr>
        <p:spPr>
          <a:xfrm>
            <a:off x="4937750" y="1325275"/>
            <a:ext cx="3126600" cy="3429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400"/>
              <a:buFont typeface="Plus Jakarta Sans SemiBold"/>
              <a:buNone/>
              <a:defRPr>
                <a:latin typeface="Plus Jakarta Sans SemiBold"/>
                <a:ea typeface="Plus Jakarta Sans SemiBold"/>
                <a:cs typeface="Plus Jakarta Sans SemiBold"/>
                <a:sym typeface="Plus Jakarta Sans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1" name="Google Shape;191;p16"/>
          <p:cNvSpPr txBox="1"/>
          <p:nvPr>
            <p:ph idx="3" type="subTitle"/>
          </p:nvPr>
        </p:nvSpPr>
        <p:spPr>
          <a:xfrm>
            <a:off x="783500" y="1736500"/>
            <a:ext cx="3302100" cy="23223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200"/>
              <a:buFont typeface="Plus Jakarta Sans"/>
              <a:buNone/>
              <a:defRPr sz="1200">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2" name="Google Shape;192;p16"/>
          <p:cNvSpPr txBox="1"/>
          <p:nvPr>
            <p:ph idx="4" type="subTitle"/>
          </p:nvPr>
        </p:nvSpPr>
        <p:spPr>
          <a:xfrm>
            <a:off x="5035475" y="1761900"/>
            <a:ext cx="3302100" cy="23223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200"/>
              <a:buFont typeface="Plus Jakarta Sans"/>
              <a:buNone/>
              <a:defRPr sz="1200">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3" name="Google Shape;193;p16"/>
          <p:cNvSpPr txBox="1"/>
          <p:nvPr>
            <p:ph type="title"/>
          </p:nvPr>
        </p:nvSpPr>
        <p:spPr>
          <a:xfrm>
            <a:off x="540550" y="363875"/>
            <a:ext cx="7202700" cy="4596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400"/>
              <a:buFont typeface="Plus Jakarta Sans"/>
              <a:buNone/>
              <a:defRPr b="1" sz="2400">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 L Pic">
  <p:cSld name="DEFAULT_1_1_1_1_1">
    <p:bg>
      <p:bgPr>
        <a:solidFill>
          <a:schemeClr val="lt1"/>
        </a:solidFill>
      </p:bgPr>
    </p:bg>
    <p:spTree>
      <p:nvGrpSpPr>
        <p:cNvPr id="194" name="Shape 194"/>
        <p:cNvGrpSpPr/>
        <p:nvPr/>
      </p:nvGrpSpPr>
      <p:grpSpPr>
        <a:xfrm>
          <a:off x="0" y="0"/>
          <a:ext cx="0" cy="0"/>
          <a:chOff x="0" y="0"/>
          <a:chExt cx="0" cy="0"/>
        </a:xfrm>
      </p:grpSpPr>
      <p:sp>
        <p:nvSpPr>
          <p:cNvPr id="195" name="Google Shape;195;p17"/>
          <p:cNvSpPr/>
          <p:nvPr/>
        </p:nvSpPr>
        <p:spPr>
          <a:xfrm>
            <a:off x="480060" y="480060"/>
            <a:ext cx="3840600" cy="4183500"/>
          </a:xfrm>
          <a:prstGeom prst="roundRect">
            <a:avLst>
              <a:gd fmla="val 2143" name="adj"/>
            </a:avLst>
          </a:prstGeom>
          <a:solidFill>
            <a:srgbClr val="E4E1F0"/>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196" name="Google Shape;196;p17"/>
          <p:cNvSpPr/>
          <p:nvPr/>
        </p:nvSpPr>
        <p:spPr>
          <a:xfrm>
            <a:off x="480060" y="2194560"/>
            <a:ext cx="3840600" cy="754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B5F78"/>
              </a:buClr>
              <a:buSzPts val="1100"/>
              <a:buFont typeface="Plus Jakarta Sans"/>
              <a:buNone/>
            </a:pPr>
            <a:r>
              <a:rPr lang="en" sz="1100">
                <a:solidFill>
                  <a:srgbClr val="5B5F78"/>
                </a:solidFill>
                <a:latin typeface="Plus Jakarta Sans"/>
                <a:ea typeface="Plus Jakarta Sans"/>
                <a:cs typeface="Plus Jakarta Sans"/>
                <a:sym typeface="Plus Jakarta Sans"/>
              </a:rPr>
              <a:t>Image / Photo</a:t>
            </a:r>
            <a:endParaRPr sz="1100">
              <a:solidFill>
                <a:schemeClr val="dk1"/>
              </a:solidFill>
              <a:latin typeface="Plus Jakarta Sans"/>
              <a:ea typeface="Plus Jakarta Sans"/>
              <a:cs typeface="Plus Jakarta Sans"/>
              <a:sym typeface="Plus Jakarta Sans"/>
            </a:endParaRPr>
          </a:p>
          <a:p>
            <a:pPr indent="0" lvl="0" marL="0" marR="0" rtl="0" algn="ctr">
              <a:spcBef>
                <a:spcPts val="0"/>
              </a:spcBef>
              <a:spcAft>
                <a:spcPts val="0"/>
              </a:spcAft>
              <a:buClr>
                <a:srgbClr val="5B5F78"/>
              </a:buClr>
              <a:buSzPts val="1100"/>
              <a:buFont typeface="Plus Jakarta Sans"/>
              <a:buNone/>
            </a:pPr>
            <a:r>
              <a:rPr lang="en" sz="1100">
                <a:solidFill>
                  <a:srgbClr val="5B5F78"/>
                </a:solidFill>
                <a:latin typeface="Plus Jakarta Sans"/>
                <a:ea typeface="Plus Jakarta Sans"/>
                <a:cs typeface="Plus Jakarta Sans"/>
                <a:sym typeface="Plus Jakarta Sans"/>
              </a:rPr>
              <a:t>Placeholder</a:t>
            </a:r>
            <a:endParaRPr sz="11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diag.png" id="197" name="Google Shape;197;p17"/>
          <p:cNvPicPr preferRelativeResize="0"/>
          <p:nvPr/>
        </p:nvPicPr>
        <p:blipFill rotWithShape="1">
          <a:blip r:embed="rId2">
            <a:alphaModFix/>
          </a:blip>
          <a:srcRect b="0" l="0" r="0" t="0"/>
          <a:stretch/>
        </p:blipFill>
        <p:spPr>
          <a:xfrm>
            <a:off x="113" y="4971825"/>
            <a:ext cx="9143773" cy="171675"/>
          </a:xfrm>
          <a:prstGeom prst="rect">
            <a:avLst/>
          </a:prstGeom>
          <a:noFill/>
          <a:ln>
            <a:noFill/>
          </a:ln>
        </p:spPr>
      </p:pic>
      <p:pic>
        <p:nvPicPr>
          <p:cNvPr descr="/Users/jordonallard/Desktop/Aspire-Brand-Kit/Logos/Aspire-Icon.png" id="198" name="Google Shape;198;p17"/>
          <p:cNvPicPr preferRelativeResize="0"/>
          <p:nvPr/>
        </p:nvPicPr>
        <p:blipFill rotWithShape="1">
          <a:blip r:embed="rId3">
            <a:alphaModFix/>
          </a:blip>
          <a:srcRect b="0" l="0" r="0" t="0"/>
          <a:stretch/>
        </p:blipFill>
        <p:spPr>
          <a:xfrm>
            <a:off x="8469630" y="308610"/>
            <a:ext cx="274320" cy="274320"/>
          </a:xfrm>
          <a:prstGeom prst="rect">
            <a:avLst/>
          </a:prstGeom>
          <a:noFill/>
          <a:ln>
            <a:noFill/>
          </a:ln>
        </p:spPr>
      </p:pic>
      <p:sp>
        <p:nvSpPr>
          <p:cNvPr id="199" name="Google Shape;199;p17"/>
          <p:cNvSpPr txBox="1"/>
          <p:nvPr>
            <p:ph idx="1" type="subTitle"/>
          </p:nvPr>
        </p:nvSpPr>
        <p:spPr>
          <a:xfrm>
            <a:off x="4594850" y="1920250"/>
            <a:ext cx="3302100" cy="23223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200"/>
              <a:buFont typeface="Plus Jakarta Sans"/>
              <a:buNone/>
              <a:defRPr sz="1200">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0" name="Google Shape;200;p17"/>
          <p:cNvSpPr txBox="1"/>
          <p:nvPr>
            <p:ph type="title"/>
          </p:nvPr>
        </p:nvSpPr>
        <p:spPr>
          <a:xfrm>
            <a:off x="4558575" y="960125"/>
            <a:ext cx="3882600" cy="754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400"/>
              <a:buFont typeface="Plus Jakarta Sans"/>
              <a:buNone/>
              <a:defRPr b="1" sz="2400">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1" name="Google Shape;201;p17"/>
          <p:cNvSpPr/>
          <p:nvPr>
            <p:ph idx="2" type="pic"/>
          </p:nvPr>
        </p:nvSpPr>
        <p:spPr>
          <a:xfrm>
            <a:off x="589525" y="582925"/>
            <a:ext cx="3610500" cy="3957900"/>
          </a:xfrm>
          <a:prstGeom prst="roundRect">
            <a:avLst>
              <a:gd fmla="val 16667" name="adj"/>
            </a:avLst>
          </a:prstGeom>
          <a:noFill/>
          <a:ln>
            <a:noFill/>
          </a:ln>
        </p:spPr>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Text + R Pic">
  <p:cSld name="DEFAULT_1_1_1_1_1_1">
    <p:bg>
      <p:bgPr>
        <a:solidFill>
          <a:schemeClr val="lt1"/>
        </a:solidFill>
      </p:bgPr>
    </p:bg>
    <p:spTree>
      <p:nvGrpSpPr>
        <p:cNvPr id="202" name="Shape 202"/>
        <p:cNvGrpSpPr/>
        <p:nvPr/>
      </p:nvGrpSpPr>
      <p:grpSpPr>
        <a:xfrm>
          <a:off x="0" y="0"/>
          <a:ext cx="0" cy="0"/>
          <a:chOff x="0" y="0"/>
          <a:chExt cx="0" cy="0"/>
        </a:xfrm>
      </p:grpSpPr>
      <p:sp>
        <p:nvSpPr>
          <p:cNvPr id="203" name="Google Shape;203;p18"/>
          <p:cNvSpPr/>
          <p:nvPr/>
        </p:nvSpPr>
        <p:spPr>
          <a:xfrm>
            <a:off x="4945525" y="683575"/>
            <a:ext cx="3319500" cy="3844800"/>
          </a:xfrm>
          <a:prstGeom prst="roundRect">
            <a:avLst>
              <a:gd fmla="val 2143" name="adj"/>
            </a:avLst>
          </a:prstGeom>
          <a:solidFill>
            <a:srgbClr val="EDE9F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04" name="Google Shape;204;p18"/>
          <p:cNvSpPr/>
          <p:nvPr/>
        </p:nvSpPr>
        <p:spPr>
          <a:xfrm>
            <a:off x="4684975" y="2228735"/>
            <a:ext cx="3840600" cy="754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B5F78"/>
              </a:buClr>
              <a:buSzPts val="1100"/>
              <a:buFont typeface="Plus Jakarta Sans"/>
              <a:buNone/>
            </a:pPr>
            <a:r>
              <a:rPr lang="en" sz="1100">
                <a:solidFill>
                  <a:srgbClr val="5B5F78"/>
                </a:solidFill>
                <a:latin typeface="Plus Jakarta Sans"/>
                <a:ea typeface="Plus Jakarta Sans"/>
                <a:cs typeface="Plus Jakarta Sans"/>
                <a:sym typeface="Plus Jakarta Sans"/>
              </a:rPr>
              <a:t>Image / Photo</a:t>
            </a:r>
            <a:endParaRPr sz="1100">
              <a:solidFill>
                <a:schemeClr val="dk1"/>
              </a:solidFill>
              <a:latin typeface="Plus Jakarta Sans"/>
              <a:ea typeface="Plus Jakarta Sans"/>
              <a:cs typeface="Plus Jakarta Sans"/>
              <a:sym typeface="Plus Jakarta Sans"/>
            </a:endParaRPr>
          </a:p>
          <a:p>
            <a:pPr indent="0" lvl="0" marL="0" marR="0" rtl="0" algn="ctr">
              <a:spcBef>
                <a:spcPts val="0"/>
              </a:spcBef>
              <a:spcAft>
                <a:spcPts val="0"/>
              </a:spcAft>
              <a:buClr>
                <a:srgbClr val="5B5F78"/>
              </a:buClr>
              <a:buSzPts val="1100"/>
              <a:buFont typeface="Plus Jakarta Sans"/>
              <a:buNone/>
            </a:pPr>
            <a:r>
              <a:rPr lang="en" sz="1100">
                <a:solidFill>
                  <a:srgbClr val="5B5F78"/>
                </a:solidFill>
                <a:latin typeface="Plus Jakarta Sans"/>
                <a:ea typeface="Plus Jakarta Sans"/>
                <a:cs typeface="Plus Jakarta Sans"/>
                <a:sym typeface="Plus Jakarta Sans"/>
              </a:rPr>
              <a:t>Placeholder</a:t>
            </a:r>
            <a:endParaRPr sz="11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diag.png" id="205" name="Google Shape;205;p18"/>
          <p:cNvPicPr preferRelativeResize="0"/>
          <p:nvPr/>
        </p:nvPicPr>
        <p:blipFill rotWithShape="1">
          <a:blip r:embed="rId2">
            <a:alphaModFix/>
          </a:blip>
          <a:srcRect b="0" l="0" r="0" t="0"/>
          <a:stretch/>
        </p:blipFill>
        <p:spPr>
          <a:xfrm>
            <a:off x="113" y="4971825"/>
            <a:ext cx="9143773" cy="171675"/>
          </a:xfrm>
          <a:prstGeom prst="rect">
            <a:avLst/>
          </a:prstGeom>
          <a:noFill/>
          <a:ln>
            <a:noFill/>
          </a:ln>
        </p:spPr>
      </p:pic>
      <p:pic>
        <p:nvPicPr>
          <p:cNvPr descr="/Users/jordonallard/Desktop/Aspire-Brand-Kit/Logos/Aspire-Icon.png" id="206" name="Google Shape;206;p18"/>
          <p:cNvPicPr preferRelativeResize="0"/>
          <p:nvPr/>
        </p:nvPicPr>
        <p:blipFill rotWithShape="1">
          <a:blip r:embed="rId3">
            <a:alphaModFix/>
          </a:blip>
          <a:srcRect b="0" l="0" r="0" t="0"/>
          <a:stretch/>
        </p:blipFill>
        <p:spPr>
          <a:xfrm>
            <a:off x="8469630" y="308610"/>
            <a:ext cx="274320" cy="274320"/>
          </a:xfrm>
          <a:prstGeom prst="rect">
            <a:avLst/>
          </a:prstGeom>
          <a:noFill/>
          <a:ln>
            <a:noFill/>
          </a:ln>
        </p:spPr>
      </p:pic>
      <p:sp>
        <p:nvSpPr>
          <p:cNvPr id="207" name="Google Shape;207;p18"/>
          <p:cNvSpPr txBox="1"/>
          <p:nvPr>
            <p:ph idx="1" type="subTitle"/>
          </p:nvPr>
        </p:nvSpPr>
        <p:spPr>
          <a:xfrm>
            <a:off x="621550" y="1626275"/>
            <a:ext cx="3302100" cy="23223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1200"/>
              <a:buFont typeface="Plus Jakarta Sans"/>
              <a:buNone/>
              <a:defRPr sz="1200">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8" name="Google Shape;208;p18"/>
          <p:cNvSpPr txBox="1"/>
          <p:nvPr>
            <p:ph type="title"/>
          </p:nvPr>
        </p:nvSpPr>
        <p:spPr>
          <a:xfrm>
            <a:off x="530875" y="683575"/>
            <a:ext cx="3882600" cy="754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400"/>
              <a:buFont typeface="Plus Jakarta Sans"/>
              <a:buNone/>
              <a:defRPr b="1" sz="2400">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09" name="Google Shape;209;p18"/>
          <p:cNvSpPr/>
          <p:nvPr>
            <p:ph idx="2" type="pic"/>
          </p:nvPr>
        </p:nvSpPr>
        <p:spPr>
          <a:xfrm>
            <a:off x="5054000" y="776850"/>
            <a:ext cx="3093300" cy="3630300"/>
          </a:xfrm>
          <a:prstGeom prst="roundRect">
            <a:avLst>
              <a:gd fmla="val 16667" name="adj"/>
            </a:avLst>
          </a:prstGeom>
          <a:noFill/>
          <a:ln>
            <a:noFill/>
          </a:ln>
        </p:spPr>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Numbers">
  <p:cSld name="DEFAULT_1_1_1_1_1_1_1">
    <p:bg>
      <p:bgPr>
        <a:solidFill>
          <a:schemeClr val="lt1"/>
        </a:solidFill>
      </p:bgPr>
    </p:bg>
    <p:spTree>
      <p:nvGrpSpPr>
        <p:cNvPr id="210" name="Shape 210"/>
        <p:cNvGrpSpPr/>
        <p:nvPr/>
      </p:nvGrpSpPr>
      <p:grpSpPr>
        <a:xfrm>
          <a:off x="0" y="0"/>
          <a:ext cx="0" cy="0"/>
          <a:chOff x="0" y="0"/>
          <a:chExt cx="0" cy="0"/>
        </a:xfrm>
      </p:grpSpPr>
      <p:sp>
        <p:nvSpPr>
          <p:cNvPr id="211" name="Google Shape;211;p19"/>
          <p:cNvSpPr/>
          <p:nvPr/>
        </p:nvSpPr>
        <p:spPr>
          <a:xfrm>
            <a:off x="480060" y="1303020"/>
            <a:ext cx="2640300" cy="2674500"/>
          </a:xfrm>
          <a:prstGeom prst="roundRect">
            <a:avLst>
              <a:gd fmla="val 3117" name="adj"/>
            </a:avLst>
          </a:prstGeom>
          <a:solidFill>
            <a:srgbClr val="F8F7FC"/>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12" name="Google Shape;212;p19"/>
          <p:cNvSpPr/>
          <p:nvPr/>
        </p:nvSpPr>
        <p:spPr>
          <a:xfrm>
            <a:off x="3326130" y="1303020"/>
            <a:ext cx="2640300" cy="2674500"/>
          </a:xfrm>
          <a:prstGeom prst="roundRect">
            <a:avLst>
              <a:gd fmla="val 3117" name="adj"/>
            </a:avLst>
          </a:prstGeom>
          <a:solidFill>
            <a:srgbClr val="F8F7FC"/>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13" name="Google Shape;213;p19"/>
          <p:cNvSpPr/>
          <p:nvPr/>
        </p:nvSpPr>
        <p:spPr>
          <a:xfrm>
            <a:off x="6172200" y="1303020"/>
            <a:ext cx="2640300" cy="2674500"/>
          </a:xfrm>
          <a:prstGeom prst="roundRect">
            <a:avLst>
              <a:gd fmla="val 3117" name="adj"/>
            </a:avLst>
          </a:prstGeom>
          <a:solidFill>
            <a:srgbClr val="F8F7FC"/>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descr="/private/tmp/claude-501/-Users-jordonallard-Documents-GitHub-aspire-site/621a2d2b-dfca-48cc-8b41-e4cefb1e197d/scratchpad/pptx-build/gradient_diag.png" id="214" name="Google Shape;214;p19"/>
          <p:cNvPicPr preferRelativeResize="0"/>
          <p:nvPr/>
        </p:nvPicPr>
        <p:blipFill rotWithShape="1">
          <a:blip r:embed="rId2">
            <a:alphaModFix/>
          </a:blip>
          <a:srcRect b="0" l="0" r="0" t="0"/>
          <a:stretch/>
        </p:blipFill>
        <p:spPr>
          <a:xfrm>
            <a:off x="113" y="4971825"/>
            <a:ext cx="9143773" cy="171675"/>
          </a:xfrm>
          <a:prstGeom prst="rect">
            <a:avLst/>
          </a:prstGeom>
          <a:noFill/>
          <a:ln>
            <a:noFill/>
          </a:ln>
        </p:spPr>
      </p:pic>
      <p:pic>
        <p:nvPicPr>
          <p:cNvPr descr="/Users/jordonallard/Desktop/Aspire-Brand-Kit/Logos/Aspire-Icon.png" id="215" name="Google Shape;215;p19"/>
          <p:cNvPicPr preferRelativeResize="0"/>
          <p:nvPr/>
        </p:nvPicPr>
        <p:blipFill rotWithShape="1">
          <a:blip r:embed="rId3">
            <a:alphaModFix/>
          </a:blip>
          <a:srcRect b="0" l="0" r="0" t="0"/>
          <a:stretch/>
        </p:blipFill>
        <p:spPr>
          <a:xfrm>
            <a:off x="8469630" y="308610"/>
            <a:ext cx="274320" cy="274320"/>
          </a:xfrm>
          <a:prstGeom prst="rect">
            <a:avLst/>
          </a:prstGeom>
          <a:noFill/>
          <a:ln>
            <a:noFill/>
          </a:ln>
        </p:spPr>
      </p:pic>
      <p:sp>
        <p:nvSpPr>
          <p:cNvPr id="216" name="Google Shape;216;p19"/>
          <p:cNvSpPr txBox="1"/>
          <p:nvPr>
            <p:ph type="title"/>
          </p:nvPr>
        </p:nvSpPr>
        <p:spPr>
          <a:xfrm>
            <a:off x="540550" y="363875"/>
            <a:ext cx="7202700" cy="4596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400"/>
              <a:buFont typeface="Plus Jakarta Sans"/>
              <a:buNone/>
              <a:defRPr b="1" sz="2400">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7" name="Google Shape;217;p19"/>
          <p:cNvSpPr txBox="1"/>
          <p:nvPr>
            <p:ph idx="2" type="title"/>
          </p:nvPr>
        </p:nvSpPr>
        <p:spPr>
          <a:xfrm>
            <a:off x="867125" y="1597400"/>
            <a:ext cx="1868700" cy="9132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Clr>
                <a:schemeClr val="accent2"/>
              </a:buClr>
              <a:buSzPts val="2400"/>
              <a:buFont typeface="Plus Jakarta Sans ExtraBold"/>
              <a:buNone/>
              <a:defRPr sz="2400">
                <a:solidFill>
                  <a:schemeClr val="accent2"/>
                </a:solidFill>
                <a:latin typeface="Plus Jakarta Sans ExtraBold"/>
                <a:ea typeface="Plus Jakarta Sans ExtraBold"/>
                <a:cs typeface="Plus Jakarta Sans ExtraBold"/>
                <a:sym typeface="Plus Jakarta Sans Extra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8" name="Google Shape;218;p19"/>
          <p:cNvSpPr txBox="1"/>
          <p:nvPr>
            <p:ph idx="1" type="subTitle"/>
          </p:nvPr>
        </p:nvSpPr>
        <p:spPr>
          <a:xfrm>
            <a:off x="867125" y="2855325"/>
            <a:ext cx="1820400" cy="9132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Clr>
                <a:srgbClr val="5B5F78"/>
              </a:buClr>
              <a:buSzPts val="1400"/>
              <a:buFont typeface="Plus Jakarta Sans"/>
              <a:buNone/>
              <a:defRPr>
                <a:solidFill>
                  <a:srgbClr val="5B5F78"/>
                </a:solidFill>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9" name="Google Shape;219;p19"/>
          <p:cNvSpPr txBox="1"/>
          <p:nvPr>
            <p:ph idx="3" type="title"/>
          </p:nvPr>
        </p:nvSpPr>
        <p:spPr>
          <a:xfrm>
            <a:off x="3711925" y="1554700"/>
            <a:ext cx="1868700" cy="9132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Clr>
                <a:schemeClr val="accent2"/>
              </a:buClr>
              <a:buSzPts val="2400"/>
              <a:buFont typeface="Plus Jakarta Sans ExtraBold"/>
              <a:buNone/>
              <a:defRPr sz="2400">
                <a:solidFill>
                  <a:schemeClr val="accent2"/>
                </a:solidFill>
                <a:latin typeface="Plus Jakarta Sans ExtraBold"/>
                <a:ea typeface="Plus Jakarta Sans ExtraBold"/>
                <a:cs typeface="Plus Jakarta Sans ExtraBold"/>
                <a:sym typeface="Plus Jakarta Sans Extra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0" name="Google Shape;220;p19"/>
          <p:cNvSpPr txBox="1"/>
          <p:nvPr>
            <p:ph idx="4" type="subTitle"/>
          </p:nvPr>
        </p:nvSpPr>
        <p:spPr>
          <a:xfrm>
            <a:off x="3711925" y="2812625"/>
            <a:ext cx="1820400" cy="9132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Clr>
                <a:srgbClr val="5B5F78"/>
              </a:buClr>
              <a:buSzPts val="1400"/>
              <a:buFont typeface="Plus Jakarta Sans"/>
              <a:buNone/>
              <a:defRPr>
                <a:solidFill>
                  <a:srgbClr val="5B5F78"/>
                </a:solidFill>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1" name="Google Shape;221;p19"/>
          <p:cNvSpPr txBox="1"/>
          <p:nvPr>
            <p:ph idx="5" type="title"/>
          </p:nvPr>
        </p:nvSpPr>
        <p:spPr>
          <a:xfrm>
            <a:off x="6556725" y="1554713"/>
            <a:ext cx="1868700" cy="9132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Clr>
                <a:schemeClr val="accent2"/>
              </a:buClr>
              <a:buSzPts val="2400"/>
              <a:buFont typeface="Plus Jakarta Sans ExtraBold"/>
              <a:buNone/>
              <a:defRPr sz="2400">
                <a:solidFill>
                  <a:schemeClr val="accent2"/>
                </a:solidFill>
                <a:latin typeface="Plus Jakarta Sans ExtraBold"/>
                <a:ea typeface="Plus Jakarta Sans ExtraBold"/>
                <a:cs typeface="Plus Jakarta Sans ExtraBold"/>
                <a:sym typeface="Plus Jakarta Sans Extra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2" name="Google Shape;222;p19"/>
          <p:cNvSpPr txBox="1"/>
          <p:nvPr>
            <p:ph idx="6" type="subTitle"/>
          </p:nvPr>
        </p:nvSpPr>
        <p:spPr>
          <a:xfrm>
            <a:off x="6556725" y="2812638"/>
            <a:ext cx="1820400" cy="9132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Clr>
                <a:srgbClr val="5B5F78"/>
              </a:buClr>
              <a:buSzPts val="1400"/>
              <a:buFont typeface="Plus Jakarta Sans"/>
              <a:buNone/>
              <a:defRPr>
                <a:solidFill>
                  <a:srgbClr val="5B5F78"/>
                </a:solidFill>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DEFAULT_1_1_1_1_1_1_1_1">
    <p:bg>
      <p:bgPr>
        <a:solidFill>
          <a:schemeClr val="dk1"/>
        </a:solidFill>
      </p:bgPr>
    </p:bg>
    <p:spTree>
      <p:nvGrpSpPr>
        <p:cNvPr id="223" name="Shape 223"/>
        <p:cNvGrpSpPr/>
        <p:nvPr/>
      </p:nvGrpSpPr>
      <p:grpSpPr>
        <a:xfrm>
          <a:off x="0" y="0"/>
          <a:ext cx="0" cy="0"/>
          <a:chOff x="0" y="0"/>
          <a:chExt cx="0" cy="0"/>
        </a:xfrm>
      </p:grpSpPr>
      <p:pic>
        <p:nvPicPr>
          <p:cNvPr descr="/private/tmp/claude-501/-Users-jordonallard-Documents-GitHub-aspire-site/621a2d2b-dfca-48cc-8b41-e4cefb1e197d/scratchpad/pptx-build/gradient_blob.png" id="224" name="Google Shape;224;p20"/>
          <p:cNvPicPr preferRelativeResize="0"/>
          <p:nvPr/>
        </p:nvPicPr>
        <p:blipFill rotWithShape="1">
          <a:blip r:embed="rId2">
            <a:alphaModFix/>
          </a:blip>
          <a:srcRect b="0" l="0" r="0" t="0"/>
          <a:stretch/>
        </p:blipFill>
        <p:spPr>
          <a:xfrm>
            <a:off x="6309360" y="-1714500"/>
            <a:ext cx="4114800" cy="4114800"/>
          </a:xfrm>
          <a:prstGeom prst="rect">
            <a:avLst/>
          </a:prstGeom>
          <a:noFill/>
          <a:ln>
            <a:noFill/>
          </a:ln>
        </p:spPr>
      </p:pic>
      <p:sp>
        <p:nvSpPr>
          <p:cNvPr id="225" name="Google Shape;225;p20"/>
          <p:cNvSpPr/>
          <p:nvPr/>
        </p:nvSpPr>
        <p:spPr>
          <a:xfrm>
            <a:off x="411480" y="685800"/>
            <a:ext cx="1371600" cy="1097400"/>
          </a:xfrm>
          <a:prstGeom prst="rect">
            <a:avLst/>
          </a:prstGeom>
          <a:noFill/>
          <a:ln>
            <a:noFill/>
          </a:ln>
        </p:spPr>
        <p:txBody>
          <a:bodyPr anchorCtr="0" anchor="ctr" bIns="0" lIns="0" spcFirstLastPara="1" rIns="0" wrap="square" tIns="0">
            <a:noAutofit/>
          </a:bodyPr>
          <a:lstStyle/>
          <a:p>
            <a:pPr indent="0" lvl="0" marL="0" marR="0" rtl="0" algn="l">
              <a:spcBef>
                <a:spcPts val="0"/>
              </a:spcBef>
              <a:spcAft>
                <a:spcPts val="0"/>
              </a:spcAft>
              <a:buClr>
                <a:srgbClr val="D42FA0"/>
              </a:buClr>
              <a:buSzPts val="6800"/>
              <a:buFont typeface="Plus Jakarta Sans"/>
              <a:buNone/>
            </a:pPr>
            <a:r>
              <a:rPr b="1" lang="en" sz="6800">
                <a:solidFill>
                  <a:srgbClr val="D42FA0"/>
                </a:solidFill>
                <a:latin typeface="Plus Jakarta Sans"/>
                <a:ea typeface="Plus Jakarta Sans"/>
                <a:cs typeface="Plus Jakarta Sans"/>
                <a:sym typeface="Plus Jakarta Sans"/>
              </a:rPr>
              <a:t>“</a:t>
            </a:r>
            <a:endParaRPr sz="6800">
              <a:solidFill>
                <a:schemeClr val="dk1"/>
              </a:solidFill>
              <a:latin typeface="Plus Jakarta Sans"/>
              <a:ea typeface="Plus Jakarta Sans"/>
              <a:cs typeface="Plus Jakarta Sans"/>
              <a:sym typeface="Plus Jakarta Sans"/>
            </a:endParaRPr>
          </a:p>
        </p:txBody>
      </p:sp>
      <p:sp>
        <p:nvSpPr>
          <p:cNvPr id="226" name="Google Shape;226;p20"/>
          <p:cNvSpPr txBox="1"/>
          <p:nvPr>
            <p:ph type="title"/>
          </p:nvPr>
        </p:nvSpPr>
        <p:spPr>
          <a:xfrm>
            <a:off x="715925" y="1601950"/>
            <a:ext cx="7511100" cy="14211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2400"/>
              <a:buFont typeface="Plus Jakarta Sans SemiBold"/>
              <a:buNone/>
              <a:defRPr sz="2400">
                <a:solidFill>
                  <a:schemeClr val="lt1"/>
                </a:solidFill>
                <a:latin typeface="Plus Jakarta Sans SemiBold"/>
                <a:ea typeface="Plus Jakarta Sans SemiBold"/>
                <a:cs typeface="Plus Jakarta Sans SemiBold"/>
                <a:sym typeface="Plus Jakarta Sans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27" name="Google Shape;227;p20"/>
          <p:cNvSpPr txBox="1"/>
          <p:nvPr>
            <p:ph idx="1" type="subTitle"/>
          </p:nvPr>
        </p:nvSpPr>
        <p:spPr>
          <a:xfrm>
            <a:off x="945750" y="3555325"/>
            <a:ext cx="4832100" cy="5442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9195BD"/>
              </a:buClr>
              <a:buSzPts val="1400"/>
              <a:buFont typeface="Plus Jakarta Sans Medium"/>
              <a:buNone/>
              <a:defRPr>
                <a:solidFill>
                  <a:srgbClr val="9195BD"/>
                </a:solidFill>
                <a:latin typeface="Plus Jakarta Sans Medium"/>
                <a:ea typeface="Plus Jakarta Sans Medium"/>
                <a:cs typeface="Plus Jakarta Sans Medium"/>
                <a:sym typeface="Plus Jakarta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 Title + Subtitle">
  <p:cSld name="DEFAULT_1_1_1_1_1_1_1_1_2">
    <p:bg>
      <p:bgPr>
        <a:solidFill>
          <a:schemeClr val="dk1"/>
        </a:solidFill>
      </p:bgPr>
    </p:bg>
    <p:spTree>
      <p:nvGrpSpPr>
        <p:cNvPr id="228" name="Shape 228"/>
        <p:cNvGrpSpPr/>
        <p:nvPr/>
      </p:nvGrpSpPr>
      <p:grpSpPr>
        <a:xfrm>
          <a:off x="0" y="0"/>
          <a:ext cx="0" cy="0"/>
          <a:chOff x="0" y="0"/>
          <a:chExt cx="0" cy="0"/>
        </a:xfrm>
      </p:grpSpPr>
      <p:pic>
        <p:nvPicPr>
          <p:cNvPr descr="/private/tmp/claude-501/-Users-jordonallard-Documents-GitHub-aspire-site/621a2d2b-dfca-48cc-8b41-e4cefb1e197d/scratchpad/pptx-build/gradient_blob.png" id="229" name="Google Shape;229;p21"/>
          <p:cNvPicPr preferRelativeResize="0"/>
          <p:nvPr/>
        </p:nvPicPr>
        <p:blipFill rotWithShape="1">
          <a:blip r:embed="rId2">
            <a:alphaModFix/>
          </a:blip>
          <a:srcRect b="0" l="0" r="0" t="0"/>
          <a:stretch/>
        </p:blipFill>
        <p:spPr>
          <a:xfrm>
            <a:off x="6309360" y="-1714500"/>
            <a:ext cx="4114800" cy="4114800"/>
          </a:xfrm>
          <a:prstGeom prst="rect">
            <a:avLst/>
          </a:prstGeom>
          <a:noFill/>
          <a:ln>
            <a:noFill/>
          </a:ln>
        </p:spPr>
      </p:pic>
      <p:sp>
        <p:nvSpPr>
          <p:cNvPr id="230" name="Google Shape;230;p21"/>
          <p:cNvSpPr txBox="1"/>
          <p:nvPr>
            <p:ph type="title"/>
          </p:nvPr>
        </p:nvSpPr>
        <p:spPr>
          <a:xfrm>
            <a:off x="728025" y="507325"/>
            <a:ext cx="7511100" cy="737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lt1"/>
              </a:buClr>
              <a:buSzPts val="2400"/>
              <a:buFont typeface="Plus Jakarta Sans SemiBold"/>
              <a:buNone/>
              <a:defRPr sz="2400">
                <a:solidFill>
                  <a:schemeClr val="lt1"/>
                </a:solidFill>
                <a:latin typeface="Plus Jakarta Sans SemiBold"/>
                <a:ea typeface="Plus Jakarta Sans SemiBold"/>
                <a:cs typeface="Plus Jakarta Sans SemiBold"/>
                <a:sym typeface="Plus Jakarta Sans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1" name="Google Shape;231;p21"/>
          <p:cNvSpPr txBox="1"/>
          <p:nvPr>
            <p:ph idx="1" type="subTitle"/>
          </p:nvPr>
        </p:nvSpPr>
        <p:spPr>
          <a:xfrm>
            <a:off x="861100" y="972975"/>
            <a:ext cx="4832100" cy="5442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rgbClr val="9195BD"/>
              </a:buClr>
              <a:buSzPts val="1400"/>
              <a:buFont typeface="Plus Jakarta Sans Medium"/>
              <a:buNone/>
              <a:defRPr>
                <a:solidFill>
                  <a:srgbClr val="9195BD"/>
                </a:solidFill>
                <a:latin typeface="Plus Jakarta Sans Medium"/>
                <a:ea typeface="Plus Jakarta Sans Medium"/>
                <a:cs typeface="Plus Jakarta Sans Medium"/>
                <a:sym typeface="Plus Jakarta Sans Medium"/>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pic>
        <p:nvPicPr>
          <p:cNvPr descr="/Users/jordonallard/Desktop/Aspire-Brand-Kit/Logos/Aspire-Icon.png" id="232" name="Google Shape;232;p21"/>
          <p:cNvPicPr preferRelativeResize="0"/>
          <p:nvPr/>
        </p:nvPicPr>
        <p:blipFill rotWithShape="1">
          <a:blip r:embed="rId3">
            <a:alphaModFix/>
          </a:blip>
          <a:srcRect b="0" l="0" r="0" t="0"/>
          <a:stretch/>
        </p:blipFill>
        <p:spPr>
          <a:xfrm>
            <a:off x="8469630" y="308610"/>
            <a:ext cx="274320" cy="274320"/>
          </a:xfrm>
          <a:prstGeom prst="rect">
            <a:avLst/>
          </a:prstGeom>
          <a:noFill/>
          <a:ln>
            <a:noFill/>
          </a:ln>
        </p:spPr>
      </p:pic>
      <p:pic>
        <p:nvPicPr>
          <p:cNvPr descr="/private/tmp/claude-501/-Users-jordonallard-Documents-GitHub-aspire-site/621a2d2b-dfca-48cc-8b41-e4cefb1e197d/scratchpad/pptx-build/gradient_diag.png" id="233" name="Google Shape;233;p21"/>
          <p:cNvPicPr preferRelativeResize="0"/>
          <p:nvPr/>
        </p:nvPicPr>
        <p:blipFill rotWithShape="1">
          <a:blip r:embed="rId4">
            <a:alphaModFix/>
          </a:blip>
          <a:srcRect b="0" l="0" r="0" t="0"/>
          <a:stretch/>
        </p:blipFill>
        <p:spPr>
          <a:xfrm>
            <a:off x="113" y="4971825"/>
            <a:ext cx="9143773" cy="171675"/>
          </a:xfrm>
          <a:prstGeom prst="rect">
            <a:avLst/>
          </a:prstGeom>
          <a:noFill/>
          <a:ln>
            <a:noFill/>
          </a:ln>
        </p:spPr>
      </p:pic>
      <p:sp>
        <p:nvSpPr>
          <p:cNvPr id="234" name="Google Shape;234;p21"/>
          <p:cNvSpPr txBox="1"/>
          <p:nvPr>
            <p:ph idx="2" type="body"/>
          </p:nvPr>
        </p:nvSpPr>
        <p:spPr>
          <a:xfrm>
            <a:off x="1074550" y="1517175"/>
            <a:ext cx="7047000" cy="1074600"/>
          </a:xfrm>
          <a:prstGeom prst="rect">
            <a:avLst/>
          </a:prstGeom>
          <a:noFill/>
          <a:ln>
            <a:noFill/>
          </a:ln>
        </p:spPr>
        <p:txBody>
          <a:bodyPr anchorCtr="0" anchor="t" bIns="91425" lIns="91425" spcFirstLastPara="1" rIns="91425" wrap="square" tIns="91425">
            <a:noAutofit/>
          </a:bodyPr>
          <a:lstStyle>
            <a:lvl1pPr indent="-317500" lvl="0" marL="457200">
              <a:spcBef>
                <a:spcPts val="0"/>
              </a:spcBef>
              <a:spcAft>
                <a:spcPts val="0"/>
              </a:spcAft>
              <a:buClr>
                <a:srgbClr val="E4E1F0"/>
              </a:buClr>
              <a:buSzPts val="1400"/>
              <a:buFont typeface="Plus Jakarta Sans"/>
              <a:buChar char="●"/>
              <a:defRPr>
                <a:solidFill>
                  <a:srgbClr val="E4E1F0"/>
                </a:solidFill>
                <a:latin typeface="Plus Jakarta Sans"/>
                <a:ea typeface="Plus Jakarta Sans"/>
                <a:cs typeface="Plus Jakarta Sans"/>
                <a:sym typeface="Plus Jakarta Sans"/>
              </a:defRPr>
            </a:lvl1pPr>
            <a:lvl2pPr indent="-317500" lvl="1" marL="914400">
              <a:spcBef>
                <a:spcPts val="0"/>
              </a:spcBef>
              <a:spcAft>
                <a:spcPts val="0"/>
              </a:spcAft>
              <a:buClr>
                <a:srgbClr val="E4E1F0"/>
              </a:buClr>
              <a:buSzPts val="1400"/>
              <a:buFont typeface="Plus Jakarta Sans"/>
              <a:buChar char="○"/>
              <a:defRPr>
                <a:solidFill>
                  <a:srgbClr val="E4E1F0"/>
                </a:solidFill>
                <a:latin typeface="Plus Jakarta Sans"/>
                <a:ea typeface="Plus Jakarta Sans"/>
                <a:cs typeface="Plus Jakarta Sans"/>
                <a:sym typeface="Plus Jakarta Sans"/>
              </a:defRPr>
            </a:lvl2pPr>
            <a:lvl3pPr indent="-317500" lvl="2" marL="1371600">
              <a:spcBef>
                <a:spcPts val="0"/>
              </a:spcBef>
              <a:spcAft>
                <a:spcPts val="0"/>
              </a:spcAft>
              <a:buClr>
                <a:srgbClr val="E4E1F0"/>
              </a:buClr>
              <a:buSzPts val="1400"/>
              <a:buFont typeface="Plus Jakarta Sans"/>
              <a:buChar char="■"/>
              <a:defRPr>
                <a:solidFill>
                  <a:srgbClr val="E4E1F0"/>
                </a:solidFill>
                <a:latin typeface="Plus Jakarta Sans"/>
                <a:ea typeface="Plus Jakarta Sans"/>
                <a:cs typeface="Plus Jakarta Sans"/>
                <a:sym typeface="Plus Jakarta Sans"/>
              </a:defRPr>
            </a:lvl3pPr>
            <a:lvl4pPr indent="-317500" lvl="3" marL="1828800">
              <a:spcBef>
                <a:spcPts val="0"/>
              </a:spcBef>
              <a:spcAft>
                <a:spcPts val="0"/>
              </a:spcAft>
              <a:buClr>
                <a:srgbClr val="E4E1F0"/>
              </a:buClr>
              <a:buSzPts val="1400"/>
              <a:buFont typeface="Plus Jakarta Sans"/>
              <a:buChar char="●"/>
              <a:defRPr>
                <a:solidFill>
                  <a:srgbClr val="E4E1F0"/>
                </a:solidFill>
                <a:latin typeface="Plus Jakarta Sans"/>
                <a:ea typeface="Plus Jakarta Sans"/>
                <a:cs typeface="Plus Jakarta Sans"/>
                <a:sym typeface="Plus Jakarta Sans"/>
              </a:defRPr>
            </a:lvl4pPr>
            <a:lvl5pPr indent="-317500" lvl="4" marL="2286000">
              <a:spcBef>
                <a:spcPts val="0"/>
              </a:spcBef>
              <a:spcAft>
                <a:spcPts val="0"/>
              </a:spcAft>
              <a:buClr>
                <a:srgbClr val="E4E1F0"/>
              </a:buClr>
              <a:buSzPts val="1400"/>
              <a:buFont typeface="Plus Jakarta Sans"/>
              <a:buChar char="○"/>
              <a:defRPr>
                <a:solidFill>
                  <a:srgbClr val="E4E1F0"/>
                </a:solidFill>
                <a:latin typeface="Plus Jakarta Sans"/>
                <a:ea typeface="Plus Jakarta Sans"/>
                <a:cs typeface="Plus Jakarta Sans"/>
                <a:sym typeface="Plus Jakarta Sans"/>
              </a:defRPr>
            </a:lvl5pPr>
            <a:lvl6pPr indent="-317500" lvl="5" marL="2743200">
              <a:spcBef>
                <a:spcPts val="0"/>
              </a:spcBef>
              <a:spcAft>
                <a:spcPts val="0"/>
              </a:spcAft>
              <a:buClr>
                <a:srgbClr val="E4E1F0"/>
              </a:buClr>
              <a:buSzPts val="1400"/>
              <a:buFont typeface="Plus Jakarta Sans"/>
              <a:buChar char="■"/>
              <a:defRPr>
                <a:solidFill>
                  <a:srgbClr val="E4E1F0"/>
                </a:solidFill>
                <a:latin typeface="Plus Jakarta Sans"/>
                <a:ea typeface="Plus Jakarta Sans"/>
                <a:cs typeface="Plus Jakarta Sans"/>
                <a:sym typeface="Plus Jakarta Sans"/>
              </a:defRPr>
            </a:lvl6pPr>
            <a:lvl7pPr indent="-317500" lvl="6" marL="3200400">
              <a:spcBef>
                <a:spcPts val="0"/>
              </a:spcBef>
              <a:spcAft>
                <a:spcPts val="0"/>
              </a:spcAft>
              <a:buClr>
                <a:srgbClr val="E4E1F0"/>
              </a:buClr>
              <a:buSzPts val="1400"/>
              <a:buFont typeface="Plus Jakarta Sans"/>
              <a:buChar char="●"/>
              <a:defRPr>
                <a:solidFill>
                  <a:srgbClr val="E4E1F0"/>
                </a:solidFill>
                <a:latin typeface="Plus Jakarta Sans"/>
                <a:ea typeface="Plus Jakarta Sans"/>
                <a:cs typeface="Plus Jakarta Sans"/>
                <a:sym typeface="Plus Jakarta Sans"/>
              </a:defRPr>
            </a:lvl7pPr>
            <a:lvl8pPr indent="-317500" lvl="7" marL="3657600">
              <a:spcBef>
                <a:spcPts val="0"/>
              </a:spcBef>
              <a:spcAft>
                <a:spcPts val="0"/>
              </a:spcAft>
              <a:buClr>
                <a:srgbClr val="E4E1F0"/>
              </a:buClr>
              <a:buSzPts val="1400"/>
              <a:buFont typeface="Plus Jakarta Sans"/>
              <a:buChar char="○"/>
              <a:defRPr>
                <a:solidFill>
                  <a:srgbClr val="E4E1F0"/>
                </a:solidFill>
                <a:latin typeface="Plus Jakarta Sans"/>
                <a:ea typeface="Plus Jakarta Sans"/>
                <a:cs typeface="Plus Jakarta Sans"/>
                <a:sym typeface="Plus Jakarta Sans"/>
              </a:defRPr>
            </a:lvl8pPr>
            <a:lvl9pPr indent="-317500" lvl="8" marL="4114800">
              <a:spcBef>
                <a:spcPts val="0"/>
              </a:spcBef>
              <a:spcAft>
                <a:spcPts val="0"/>
              </a:spcAft>
              <a:buClr>
                <a:srgbClr val="E4E1F0"/>
              </a:buClr>
              <a:buSzPts val="1400"/>
              <a:buFont typeface="Plus Jakarta Sans"/>
              <a:buChar char="■"/>
              <a:defRPr>
                <a:solidFill>
                  <a:srgbClr val="E4E1F0"/>
                </a:solidFill>
                <a:latin typeface="Plus Jakarta Sans"/>
                <a:ea typeface="Plus Jakarta Sans"/>
                <a:cs typeface="Plus Jakarta Sans"/>
                <a:sym typeface="Plus Jakarta Sans"/>
              </a:defRPr>
            </a:lvl9pPr>
          </a:lstStyle>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4 images">
  <p:cSld name="DEFAULT_1_1_1_1_1_1_1_1_1">
    <p:bg>
      <p:bgPr>
        <a:solidFill>
          <a:schemeClr val="lt1"/>
        </a:solidFill>
      </p:bgPr>
    </p:bg>
    <p:spTree>
      <p:nvGrpSpPr>
        <p:cNvPr id="235" name="Shape 235"/>
        <p:cNvGrpSpPr/>
        <p:nvPr/>
      </p:nvGrpSpPr>
      <p:grpSpPr>
        <a:xfrm>
          <a:off x="0" y="0"/>
          <a:ext cx="0" cy="0"/>
          <a:chOff x="0" y="0"/>
          <a:chExt cx="0" cy="0"/>
        </a:xfrm>
      </p:grpSpPr>
      <p:sp>
        <p:nvSpPr>
          <p:cNvPr id="236" name="Google Shape;236;p22"/>
          <p:cNvSpPr/>
          <p:nvPr/>
        </p:nvSpPr>
        <p:spPr>
          <a:xfrm>
            <a:off x="480060" y="1234440"/>
            <a:ext cx="1885800" cy="1885800"/>
          </a:xfrm>
          <a:prstGeom prst="roundRect">
            <a:avLst>
              <a:gd fmla="val 4364" name="adj"/>
            </a:avLst>
          </a:prstGeom>
          <a:solidFill>
            <a:srgbClr val="EDE9F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37" name="Google Shape;237;p22"/>
          <p:cNvSpPr/>
          <p:nvPr/>
        </p:nvSpPr>
        <p:spPr>
          <a:xfrm>
            <a:off x="480060" y="2057400"/>
            <a:ext cx="18858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B5F78"/>
              </a:buClr>
              <a:buSzPts val="900"/>
              <a:buFont typeface="Plus Jakarta Sans"/>
              <a:buNone/>
            </a:pPr>
            <a:r>
              <a:rPr lang="en" sz="900">
                <a:solidFill>
                  <a:srgbClr val="5B5F78"/>
                </a:solidFill>
                <a:latin typeface="Plus Jakarta Sans"/>
                <a:ea typeface="Plus Jakarta Sans"/>
                <a:cs typeface="Plus Jakarta Sans"/>
                <a:sym typeface="Plus Jakarta Sans"/>
              </a:rPr>
              <a:t>Photo</a:t>
            </a:r>
            <a:endParaRPr sz="900">
              <a:solidFill>
                <a:schemeClr val="dk1"/>
              </a:solidFill>
              <a:latin typeface="Plus Jakarta Sans"/>
              <a:ea typeface="Plus Jakarta Sans"/>
              <a:cs typeface="Plus Jakarta Sans"/>
              <a:sym typeface="Plus Jakarta Sans"/>
            </a:endParaRPr>
          </a:p>
        </p:txBody>
      </p:sp>
      <p:sp>
        <p:nvSpPr>
          <p:cNvPr id="238" name="Google Shape;238;p22"/>
          <p:cNvSpPr/>
          <p:nvPr/>
        </p:nvSpPr>
        <p:spPr>
          <a:xfrm>
            <a:off x="2571750" y="1234440"/>
            <a:ext cx="1885800" cy="1885800"/>
          </a:xfrm>
          <a:prstGeom prst="roundRect">
            <a:avLst>
              <a:gd fmla="val 4364" name="adj"/>
            </a:avLst>
          </a:prstGeom>
          <a:solidFill>
            <a:srgbClr val="EDE9F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39" name="Google Shape;239;p22"/>
          <p:cNvSpPr/>
          <p:nvPr/>
        </p:nvSpPr>
        <p:spPr>
          <a:xfrm>
            <a:off x="2571750" y="2057400"/>
            <a:ext cx="18858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B5F78"/>
              </a:buClr>
              <a:buSzPts val="900"/>
              <a:buFont typeface="Plus Jakarta Sans"/>
              <a:buNone/>
            </a:pPr>
            <a:r>
              <a:rPr lang="en" sz="900">
                <a:solidFill>
                  <a:srgbClr val="5B5F78"/>
                </a:solidFill>
                <a:latin typeface="Plus Jakarta Sans"/>
                <a:ea typeface="Plus Jakarta Sans"/>
                <a:cs typeface="Plus Jakarta Sans"/>
                <a:sym typeface="Plus Jakarta Sans"/>
              </a:rPr>
              <a:t>Photo</a:t>
            </a:r>
            <a:endParaRPr sz="900">
              <a:solidFill>
                <a:schemeClr val="dk1"/>
              </a:solidFill>
              <a:latin typeface="Plus Jakarta Sans"/>
              <a:ea typeface="Plus Jakarta Sans"/>
              <a:cs typeface="Plus Jakarta Sans"/>
              <a:sym typeface="Plus Jakarta Sans"/>
            </a:endParaRPr>
          </a:p>
        </p:txBody>
      </p:sp>
      <p:sp>
        <p:nvSpPr>
          <p:cNvPr id="240" name="Google Shape;240;p22"/>
          <p:cNvSpPr/>
          <p:nvPr/>
        </p:nvSpPr>
        <p:spPr>
          <a:xfrm>
            <a:off x="4663440" y="1234440"/>
            <a:ext cx="1885800" cy="1885800"/>
          </a:xfrm>
          <a:prstGeom prst="roundRect">
            <a:avLst>
              <a:gd fmla="val 4364" name="adj"/>
            </a:avLst>
          </a:prstGeom>
          <a:solidFill>
            <a:srgbClr val="EDE9F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41" name="Google Shape;241;p22"/>
          <p:cNvSpPr/>
          <p:nvPr/>
        </p:nvSpPr>
        <p:spPr>
          <a:xfrm>
            <a:off x="4663440" y="2057400"/>
            <a:ext cx="18858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B5F78"/>
              </a:buClr>
              <a:buSzPts val="900"/>
              <a:buFont typeface="Plus Jakarta Sans"/>
              <a:buNone/>
            </a:pPr>
            <a:r>
              <a:rPr lang="en" sz="900">
                <a:solidFill>
                  <a:srgbClr val="5B5F78"/>
                </a:solidFill>
                <a:latin typeface="Plus Jakarta Sans"/>
                <a:ea typeface="Plus Jakarta Sans"/>
                <a:cs typeface="Plus Jakarta Sans"/>
                <a:sym typeface="Plus Jakarta Sans"/>
              </a:rPr>
              <a:t>Photo</a:t>
            </a:r>
            <a:endParaRPr sz="900">
              <a:solidFill>
                <a:schemeClr val="dk1"/>
              </a:solidFill>
              <a:latin typeface="Plus Jakarta Sans"/>
              <a:ea typeface="Plus Jakarta Sans"/>
              <a:cs typeface="Plus Jakarta Sans"/>
              <a:sym typeface="Plus Jakarta Sans"/>
            </a:endParaRPr>
          </a:p>
        </p:txBody>
      </p:sp>
      <p:sp>
        <p:nvSpPr>
          <p:cNvPr id="242" name="Google Shape;242;p22"/>
          <p:cNvSpPr/>
          <p:nvPr/>
        </p:nvSpPr>
        <p:spPr>
          <a:xfrm>
            <a:off x="6755130" y="1234440"/>
            <a:ext cx="1885800" cy="1885800"/>
          </a:xfrm>
          <a:prstGeom prst="roundRect">
            <a:avLst>
              <a:gd fmla="val 4364" name="adj"/>
            </a:avLst>
          </a:prstGeom>
          <a:solidFill>
            <a:srgbClr val="EDE9F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43" name="Google Shape;243;p22"/>
          <p:cNvSpPr/>
          <p:nvPr/>
        </p:nvSpPr>
        <p:spPr>
          <a:xfrm>
            <a:off x="6755130" y="2057400"/>
            <a:ext cx="18858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B5F78"/>
              </a:buClr>
              <a:buSzPts val="900"/>
              <a:buFont typeface="Plus Jakarta Sans"/>
              <a:buNone/>
            </a:pPr>
            <a:r>
              <a:rPr lang="en" sz="900">
                <a:solidFill>
                  <a:srgbClr val="5B5F78"/>
                </a:solidFill>
                <a:latin typeface="Plus Jakarta Sans"/>
                <a:ea typeface="Plus Jakarta Sans"/>
                <a:cs typeface="Plus Jakarta Sans"/>
                <a:sym typeface="Plus Jakarta Sans"/>
              </a:rPr>
              <a:t>Photo</a:t>
            </a:r>
            <a:endParaRPr sz="9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diag.png" id="244" name="Google Shape;244;p22"/>
          <p:cNvPicPr preferRelativeResize="0"/>
          <p:nvPr/>
        </p:nvPicPr>
        <p:blipFill rotWithShape="1">
          <a:blip r:embed="rId2">
            <a:alphaModFix/>
          </a:blip>
          <a:srcRect b="0" l="0" r="0" t="0"/>
          <a:stretch/>
        </p:blipFill>
        <p:spPr>
          <a:xfrm>
            <a:off x="113" y="4971825"/>
            <a:ext cx="9143773" cy="171675"/>
          </a:xfrm>
          <a:prstGeom prst="rect">
            <a:avLst/>
          </a:prstGeom>
          <a:noFill/>
          <a:ln>
            <a:noFill/>
          </a:ln>
        </p:spPr>
      </p:pic>
      <p:pic>
        <p:nvPicPr>
          <p:cNvPr descr="/Users/jordonallard/Desktop/Aspire-Brand-Kit/Logos/Aspire-Icon.png" id="245" name="Google Shape;245;p22"/>
          <p:cNvPicPr preferRelativeResize="0"/>
          <p:nvPr/>
        </p:nvPicPr>
        <p:blipFill rotWithShape="1">
          <a:blip r:embed="rId3">
            <a:alphaModFix/>
          </a:blip>
          <a:srcRect b="0" l="0" r="0" t="0"/>
          <a:stretch/>
        </p:blipFill>
        <p:spPr>
          <a:xfrm>
            <a:off x="8469630" y="308610"/>
            <a:ext cx="274320" cy="274320"/>
          </a:xfrm>
          <a:prstGeom prst="rect">
            <a:avLst/>
          </a:prstGeom>
          <a:noFill/>
          <a:ln>
            <a:noFill/>
          </a:ln>
        </p:spPr>
      </p:pic>
      <p:sp>
        <p:nvSpPr>
          <p:cNvPr id="246" name="Google Shape;246;p22"/>
          <p:cNvSpPr txBox="1"/>
          <p:nvPr>
            <p:ph type="title"/>
          </p:nvPr>
        </p:nvSpPr>
        <p:spPr>
          <a:xfrm>
            <a:off x="540550" y="515050"/>
            <a:ext cx="7202700" cy="4596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400"/>
              <a:buFont typeface="Plus Jakarta Sans"/>
              <a:buNone/>
              <a:defRPr b="1" sz="2400">
                <a:latin typeface="Plus Jakarta Sans"/>
                <a:ea typeface="Plus Jakarta Sans"/>
                <a:cs typeface="Plus Jakarta Sans"/>
                <a:sym typeface="Plus Jakarta Sans"/>
              </a:defRPr>
            </a:lvl1pPr>
            <a:lvl2pPr lvl="1">
              <a:spcBef>
                <a:spcPts val="0"/>
              </a:spcBef>
              <a:spcAft>
                <a:spcPts val="0"/>
              </a:spcAft>
              <a:buSzPts val="2400"/>
              <a:buFont typeface="Plus Jakarta Sans"/>
              <a:buNone/>
              <a:defRPr b="1" sz="2400">
                <a:latin typeface="Plus Jakarta Sans"/>
                <a:ea typeface="Plus Jakarta Sans"/>
                <a:cs typeface="Plus Jakarta Sans"/>
                <a:sym typeface="Plus Jakarta Sans"/>
              </a:defRPr>
            </a:lvl2pPr>
            <a:lvl3pPr lvl="2">
              <a:spcBef>
                <a:spcPts val="0"/>
              </a:spcBef>
              <a:spcAft>
                <a:spcPts val="0"/>
              </a:spcAft>
              <a:buSzPts val="2400"/>
              <a:buFont typeface="Plus Jakarta Sans"/>
              <a:buNone/>
              <a:defRPr b="1" sz="2400">
                <a:latin typeface="Plus Jakarta Sans"/>
                <a:ea typeface="Plus Jakarta Sans"/>
                <a:cs typeface="Plus Jakarta Sans"/>
                <a:sym typeface="Plus Jakarta Sans"/>
              </a:defRPr>
            </a:lvl3pPr>
            <a:lvl4pPr lvl="3">
              <a:spcBef>
                <a:spcPts val="0"/>
              </a:spcBef>
              <a:spcAft>
                <a:spcPts val="0"/>
              </a:spcAft>
              <a:buSzPts val="2400"/>
              <a:buFont typeface="Plus Jakarta Sans"/>
              <a:buNone/>
              <a:defRPr b="1" sz="2400">
                <a:latin typeface="Plus Jakarta Sans"/>
                <a:ea typeface="Plus Jakarta Sans"/>
                <a:cs typeface="Plus Jakarta Sans"/>
                <a:sym typeface="Plus Jakarta Sans"/>
              </a:defRPr>
            </a:lvl4pPr>
            <a:lvl5pPr lvl="4">
              <a:spcBef>
                <a:spcPts val="0"/>
              </a:spcBef>
              <a:spcAft>
                <a:spcPts val="0"/>
              </a:spcAft>
              <a:buSzPts val="2400"/>
              <a:buFont typeface="Plus Jakarta Sans"/>
              <a:buNone/>
              <a:defRPr b="1" sz="2400">
                <a:latin typeface="Plus Jakarta Sans"/>
                <a:ea typeface="Plus Jakarta Sans"/>
                <a:cs typeface="Plus Jakarta Sans"/>
                <a:sym typeface="Plus Jakarta Sans"/>
              </a:defRPr>
            </a:lvl5pPr>
            <a:lvl6pPr lvl="5">
              <a:spcBef>
                <a:spcPts val="0"/>
              </a:spcBef>
              <a:spcAft>
                <a:spcPts val="0"/>
              </a:spcAft>
              <a:buSzPts val="2400"/>
              <a:buFont typeface="Plus Jakarta Sans"/>
              <a:buNone/>
              <a:defRPr b="1" sz="2400">
                <a:latin typeface="Plus Jakarta Sans"/>
                <a:ea typeface="Plus Jakarta Sans"/>
                <a:cs typeface="Plus Jakarta Sans"/>
                <a:sym typeface="Plus Jakarta Sans"/>
              </a:defRPr>
            </a:lvl6pPr>
            <a:lvl7pPr lvl="6">
              <a:spcBef>
                <a:spcPts val="0"/>
              </a:spcBef>
              <a:spcAft>
                <a:spcPts val="0"/>
              </a:spcAft>
              <a:buSzPts val="2400"/>
              <a:buFont typeface="Plus Jakarta Sans"/>
              <a:buNone/>
              <a:defRPr b="1" sz="2400">
                <a:latin typeface="Plus Jakarta Sans"/>
                <a:ea typeface="Plus Jakarta Sans"/>
                <a:cs typeface="Plus Jakarta Sans"/>
                <a:sym typeface="Plus Jakarta Sans"/>
              </a:defRPr>
            </a:lvl7pPr>
            <a:lvl8pPr lvl="7">
              <a:spcBef>
                <a:spcPts val="0"/>
              </a:spcBef>
              <a:spcAft>
                <a:spcPts val="0"/>
              </a:spcAft>
              <a:buSzPts val="2400"/>
              <a:buFont typeface="Plus Jakarta Sans"/>
              <a:buNone/>
              <a:defRPr b="1" sz="2400">
                <a:latin typeface="Plus Jakarta Sans"/>
                <a:ea typeface="Plus Jakarta Sans"/>
                <a:cs typeface="Plus Jakarta Sans"/>
                <a:sym typeface="Plus Jakarta Sans"/>
              </a:defRPr>
            </a:lvl8pPr>
            <a:lvl9pPr lvl="8">
              <a:spcBef>
                <a:spcPts val="0"/>
              </a:spcBef>
              <a:spcAft>
                <a:spcPts val="0"/>
              </a:spcAft>
              <a:buSzPts val="2400"/>
              <a:buFont typeface="Plus Jakarta Sans"/>
              <a:buNone/>
              <a:defRPr b="1" sz="2400">
                <a:latin typeface="Plus Jakarta Sans"/>
                <a:ea typeface="Plus Jakarta Sans"/>
                <a:cs typeface="Plus Jakarta Sans"/>
                <a:sym typeface="Plus Jakarta Sans"/>
              </a:defRPr>
            </a:lvl9pPr>
          </a:lstStyle>
          <a:p/>
        </p:txBody>
      </p:sp>
      <p:sp>
        <p:nvSpPr>
          <p:cNvPr id="247" name="Google Shape;247;p22"/>
          <p:cNvSpPr txBox="1"/>
          <p:nvPr>
            <p:ph idx="2" type="title"/>
          </p:nvPr>
        </p:nvSpPr>
        <p:spPr>
          <a:xfrm>
            <a:off x="654950" y="3331975"/>
            <a:ext cx="1536000" cy="2358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SzPts val="1400"/>
              <a:buFont typeface="Plus Jakarta Sans SemiBold"/>
              <a:buNone/>
              <a:defRPr>
                <a:latin typeface="Plus Jakarta Sans SemiBold"/>
                <a:ea typeface="Plus Jakarta Sans SemiBold"/>
                <a:cs typeface="Plus Jakarta Sans SemiBold"/>
                <a:sym typeface="Plus Jakarta Sans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8" name="Google Shape;248;p22"/>
          <p:cNvSpPr txBox="1"/>
          <p:nvPr>
            <p:ph idx="1" type="subTitle"/>
          </p:nvPr>
        </p:nvSpPr>
        <p:spPr>
          <a:xfrm>
            <a:off x="730550" y="3956000"/>
            <a:ext cx="1384800" cy="2742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Clr>
                <a:srgbClr val="5B5F78"/>
              </a:buClr>
              <a:buSzPts val="1200"/>
              <a:buFont typeface="Plus Jakarta Sans"/>
              <a:buNone/>
              <a:defRPr sz="1200">
                <a:solidFill>
                  <a:srgbClr val="5B5F78"/>
                </a:solidFill>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9" name="Google Shape;249;p22"/>
          <p:cNvSpPr txBox="1"/>
          <p:nvPr>
            <p:ph idx="3" type="title"/>
          </p:nvPr>
        </p:nvSpPr>
        <p:spPr>
          <a:xfrm>
            <a:off x="2746650" y="3331975"/>
            <a:ext cx="1536000" cy="2358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SzPts val="1400"/>
              <a:buFont typeface="Plus Jakarta Sans SemiBold"/>
              <a:buNone/>
              <a:defRPr>
                <a:latin typeface="Plus Jakarta Sans SemiBold"/>
                <a:ea typeface="Plus Jakarta Sans SemiBold"/>
                <a:cs typeface="Plus Jakarta Sans SemiBold"/>
                <a:sym typeface="Plus Jakarta Sans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0" name="Google Shape;250;p22"/>
          <p:cNvSpPr txBox="1"/>
          <p:nvPr>
            <p:ph idx="4" type="subTitle"/>
          </p:nvPr>
        </p:nvSpPr>
        <p:spPr>
          <a:xfrm>
            <a:off x="2822250" y="3956000"/>
            <a:ext cx="1384800" cy="2742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Clr>
                <a:srgbClr val="5B5F78"/>
              </a:buClr>
              <a:buSzPts val="1200"/>
              <a:buFont typeface="Plus Jakarta Sans"/>
              <a:buNone/>
              <a:defRPr sz="1200">
                <a:solidFill>
                  <a:srgbClr val="5B5F78"/>
                </a:solidFill>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1" name="Google Shape;251;p22"/>
          <p:cNvSpPr txBox="1"/>
          <p:nvPr>
            <p:ph idx="5" type="title"/>
          </p:nvPr>
        </p:nvSpPr>
        <p:spPr>
          <a:xfrm>
            <a:off x="4866525" y="3331975"/>
            <a:ext cx="1536000" cy="2358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SzPts val="1400"/>
              <a:buFont typeface="Plus Jakarta Sans SemiBold"/>
              <a:buNone/>
              <a:defRPr>
                <a:latin typeface="Plus Jakarta Sans SemiBold"/>
                <a:ea typeface="Plus Jakarta Sans SemiBold"/>
                <a:cs typeface="Plus Jakarta Sans SemiBold"/>
                <a:sym typeface="Plus Jakarta Sans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2" name="Google Shape;252;p22"/>
          <p:cNvSpPr txBox="1"/>
          <p:nvPr>
            <p:ph idx="6" type="subTitle"/>
          </p:nvPr>
        </p:nvSpPr>
        <p:spPr>
          <a:xfrm>
            <a:off x="4942125" y="3956000"/>
            <a:ext cx="1384800" cy="2742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Clr>
                <a:srgbClr val="5B5F78"/>
              </a:buClr>
              <a:buSzPts val="1200"/>
              <a:buFont typeface="Plus Jakarta Sans"/>
              <a:buNone/>
              <a:defRPr sz="1200">
                <a:solidFill>
                  <a:srgbClr val="5B5F78"/>
                </a:solidFill>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3" name="Google Shape;253;p22"/>
          <p:cNvSpPr txBox="1"/>
          <p:nvPr>
            <p:ph idx="7" type="title"/>
          </p:nvPr>
        </p:nvSpPr>
        <p:spPr>
          <a:xfrm>
            <a:off x="6960200" y="3331975"/>
            <a:ext cx="1536000" cy="2358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SzPts val="1400"/>
              <a:buFont typeface="Plus Jakarta Sans SemiBold"/>
              <a:buNone/>
              <a:defRPr>
                <a:latin typeface="Plus Jakarta Sans SemiBold"/>
                <a:ea typeface="Plus Jakarta Sans SemiBold"/>
                <a:cs typeface="Plus Jakarta Sans SemiBold"/>
                <a:sym typeface="Plus Jakarta Sans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4" name="Google Shape;254;p22"/>
          <p:cNvSpPr txBox="1"/>
          <p:nvPr>
            <p:ph idx="8" type="subTitle"/>
          </p:nvPr>
        </p:nvSpPr>
        <p:spPr>
          <a:xfrm>
            <a:off x="7035800" y="3956000"/>
            <a:ext cx="1384800" cy="2742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Clr>
                <a:srgbClr val="5B5F78"/>
              </a:buClr>
              <a:buSzPts val="1200"/>
              <a:buFont typeface="Plus Jakarta Sans"/>
              <a:buNone/>
              <a:defRPr sz="1200">
                <a:solidFill>
                  <a:srgbClr val="5B5F78"/>
                </a:solidFill>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5" name="Google Shape;255;p22"/>
          <p:cNvSpPr/>
          <p:nvPr>
            <p:ph idx="9" type="pic"/>
          </p:nvPr>
        </p:nvSpPr>
        <p:spPr>
          <a:xfrm>
            <a:off x="595700" y="1346250"/>
            <a:ext cx="1654500" cy="1696500"/>
          </a:xfrm>
          <a:prstGeom prst="roundRect">
            <a:avLst>
              <a:gd fmla="val 16667" name="adj"/>
            </a:avLst>
          </a:prstGeom>
          <a:noFill/>
          <a:ln>
            <a:noFill/>
          </a:ln>
        </p:spPr>
      </p:sp>
      <p:sp>
        <p:nvSpPr>
          <p:cNvPr id="256" name="Google Shape;256;p22"/>
          <p:cNvSpPr/>
          <p:nvPr>
            <p:ph idx="13" type="pic"/>
          </p:nvPr>
        </p:nvSpPr>
        <p:spPr>
          <a:xfrm>
            <a:off x="2687400" y="1329100"/>
            <a:ext cx="1654500" cy="1696500"/>
          </a:xfrm>
          <a:prstGeom prst="roundRect">
            <a:avLst>
              <a:gd fmla="val 16667" name="adj"/>
            </a:avLst>
          </a:prstGeom>
          <a:noFill/>
          <a:ln>
            <a:noFill/>
          </a:ln>
        </p:spPr>
      </p:sp>
      <p:sp>
        <p:nvSpPr>
          <p:cNvPr id="257" name="Google Shape;257;p22"/>
          <p:cNvSpPr/>
          <p:nvPr>
            <p:ph idx="14" type="pic"/>
          </p:nvPr>
        </p:nvSpPr>
        <p:spPr>
          <a:xfrm>
            <a:off x="4779087" y="1329100"/>
            <a:ext cx="1654500" cy="1696500"/>
          </a:xfrm>
          <a:prstGeom prst="roundRect">
            <a:avLst>
              <a:gd fmla="val 16667" name="adj"/>
            </a:avLst>
          </a:prstGeom>
          <a:noFill/>
          <a:ln>
            <a:noFill/>
          </a:ln>
        </p:spPr>
      </p:sp>
      <p:sp>
        <p:nvSpPr>
          <p:cNvPr id="258" name="Google Shape;258;p22"/>
          <p:cNvSpPr/>
          <p:nvPr>
            <p:ph idx="15" type="pic"/>
          </p:nvPr>
        </p:nvSpPr>
        <p:spPr>
          <a:xfrm>
            <a:off x="6870800" y="1346250"/>
            <a:ext cx="1654500" cy="1696500"/>
          </a:xfrm>
          <a:prstGeom prst="roundRect">
            <a:avLst>
              <a:gd fmla="val 16667" name="adj"/>
            </a:avLst>
          </a:prstGeom>
          <a:noFill/>
          <a:ln>
            <a:noFill/>
          </a:ln>
        </p:spPr>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images">
  <p:cSld name="DEFAULT_1_1_1_1_1_1_1_1_1_2">
    <p:bg>
      <p:bgPr>
        <a:solidFill>
          <a:schemeClr val="lt1"/>
        </a:solidFill>
      </p:bgPr>
    </p:bg>
    <p:spTree>
      <p:nvGrpSpPr>
        <p:cNvPr id="259" name="Shape 259"/>
        <p:cNvGrpSpPr/>
        <p:nvPr/>
      </p:nvGrpSpPr>
      <p:grpSpPr>
        <a:xfrm>
          <a:off x="0" y="0"/>
          <a:ext cx="0" cy="0"/>
          <a:chOff x="0" y="0"/>
          <a:chExt cx="0" cy="0"/>
        </a:xfrm>
      </p:grpSpPr>
      <p:sp>
        <p:nvSpPr>
          <p:cNvPr id="260" name="Google Shape;260;p23"/>
          <p:cNvSpPr/>
          <p:nvPr/>
        </p:nvSpPr>
        <p:spPr>
          <a:xfrm>
            <a:off x="1090075" y="1234440"/>
            <a:ext cx="1885800" cy="1885800"/>
          </a:xfrm>
          <a:prstGeom prst="roundRect">
            <a:avLst>
              <a:gd fmla="val 4364" name="adj"/>
            </a:avLst>
          </a:prstGeom>
          <a:solidFill>
            <a:srgbClr val="EDE9F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61" name="Google Shape;261;p23"/>
          <p:cNvSpPr/>
          <p:nvPr/>
        </p:nvSpPr>
        <p:spPr>
          <a:xfrm>
            <a:off x="1090075" y="2057400"/>
            <a:ext cx="18858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B5F78"/>
              </a:buClr>
              <a:buSzPts val="900"/>
              <a:buFont typeface="Plus Jakarta Sans"/>
              <a:buNone/>
            </a:pPr>
            <a:r>
              <a:rPr lang="en" sz="900">
                <a:solidFill>
                  <a:srgbClr val="5B5F78"/>
                </a:solidFill>
                <a:latin typeface="Plus Jakarta Sans"/>
                <a:ea typeface="Plus Jakarta Sans"/>
                <a:cs typeface="Plus Jakarta Sans"/>
                <a:sym typeface="Plus Jakarta Sans"/>
              </a:rPr>
              <a:t>Photo</a:t>
            </a:r>
            <a:endParaRPr sz="900">
              <a:solidFill>
                <a:schemeClr val="dk1"/>
              </a:solidFill>
              <a:latin typeface="Plus Jakarta Sans"/>
              <a:ea typeface="Plus Jakarta Sans"/>
              <a:cs typeface="Plus Jakarta Sans"/>
              <a:sym typeface="Plus Jakarta Sans"/>
            </a:endParaRPr>
          </a:p>
        </p:txBody>
      </p:sp>
      <p:sp>
        <p:nvSpPr>
          <p:cNvPr id="262" name="Google Shape;262;p23"/>
          <p:cNvSpPr/>
          <p:nvPr/>
        </p:nvSpPr>
        <p:spPr>
          <a:xfrm>
            <a:off x="3629100" y="1234440"/>
            <a:ext cx="1885800" cy="1885800"/>
          </a:xfrm>
          <a:prstGeom prst="roundRect">
            <a:avLst>
              <a:gd fmla="val 4364" name="adj"/>
            </a:avLst>
          </a:prstGeom>
          <a:solidFill>
            <a:srgbClr val="EDE9F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63" name="Google Shape;263;p23"/>
          <p:cNvSpPr/>
          <p:nvPr/>
        </p:nvSpPr>
        <p:spPr>
          <a:xfrm>
            <a:off x="3629100" y="2057400"/>
            <a:ext cx="18858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B5F78"/>
              </a:buClr>
              <a:buSzPts val="900"/>
              <a:buFont typeface="Plus Jakarta Sans"/>
              <a:buNone/>
            </a:pPr>
            <a:r>
              <a:rPr lang="en" sz="900">
                <a:solidFill>
                  <a:srgbClr val="5B5F78"/>
                </a:solidFill>
                <a:latin typeface="Plus Jakarta Sans"/>
                <a:ea typeface="Plus Jakarta Sans"/>
                <a:cs typeface="Plus Jakarta Sans"/>
                <a:sym typeface="Plus Jakarta Sans"/>
              </a:rPr>
              <a:t>Photo</a:t>
            </a:r>
            <a:endParaRPr sz="900">
              <a:solidFill>
                <a:schemeClr val="dk1"/>
              </a:solidFill>
              <a:latin typeface="Plus Jakarta Sans"/>
              <a:ea typeface="Plus Jakarta Sans"/>
              <a:cs typeface="Plus Jakarta Sans"/>
              <a:sym typeface="Plus Jakarta Sans"/>
            </a:endParaRPr>
          </a:p>
        </p:txBody>
      </p:sp>
      <p:sp>
        <p:nvSpPr>
          <p:cNvPr id="264" name="Google Shape;264;p23"/>
          <p:cNvSpPr/>
          <p:nvPr/>
        </p:nvSpPr>
        <p:spPr>
          <a:xfrm>
            <a:off x="6168130" y="1234440"/>
            <a:ext cx="1885800" cy="1885800"/>
          </a:xfrm>
          <a:prstGeom prst="roundRect">
            <a:avLst>
              <a:gd fmla="val 4364" name="adj"/>
            </a:avLst>
          </a:prstGeom>
          <a:solidFill>
            <a:srgbClr val="EDE9F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65" name="Google Shape;265;p23"/>
          <p:cNvSpPr/>
          <p:nvPr/>
        </p:nvSpPr>
        <p:spPr>
          <a:xfrm>
            <a:off x="6168130" y="2057400"/>
            <a:ext cx="18858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B5F78"/>
              </a:buClr>
              <a:buSzPts val="900"/>
              <a:buFont typeface="Plus Jakarta Sans"/>
              <a:buNone/>
            </a:pPr>
            <a:r>
              <a:rPr lang="en" sz="900">
                <a:solidFill>
                  <a:srgbClr val="5B5F78"/>
                </a:solidFill>
                <a:latin typeface="Plus Jakarta Sans"/>
                <a:ea typeface="Plus Jakarta Sans"/>
                <a:cs typeface="Plus Jakarta Sans"/>
                <a:sym typeface="Plus Jakarta Sans"/>
              </a:rPr>
              <a:t>Photo</a:t>
            </a:r>
            <a:endParaRPr sz="9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diag.png" id="266" name="Google Shape;266;p23"/>
          <p:cNvPicPr preferRelativeResize="0"/>
          <p:nvPr/>
        </p:nvPicPr>
        <p:blipFill rotWithShape="1">
          <a:blip r:embed="rId2">
            <a:alphaModFix/>
          </a:blip>
          <a:srcRect b="0" l="0" r="0" t="0"/>
          <a:stretch/>
        </p:blipFill>
        <p:spPr>
          <a:xfrm>
            <a:off x="113" y="4971825"/>
            <a:ext cx="9143773" cy="171675"/>
          </a:xfrm>
          <a:prstGeom prst="rect">
            <a:avLst/>
          </a:prstGeom>
          <a:noFill/>
          <a:ln>
            <a:noFill/>
          </a:ln>
        </p:spPr>
      </p:pic>
      <p:pic>
        <p:nvPicPr>
          <p:cNvPr descr="/Users/jordonallard/Desktop/Aspire-Brand-Kit/Logos/Aspire-Icon.png" id="267" name="Google Shape;267;p23"/>
          <p:cNvPicPr preferRelativeResize="0"/>
          <p:nvPr/>
        </p:nvPicPr>
        <p:blipFill rotWithShape="1">
          <a:blip r:embed="rId3">
            <a:alphaModFix/>
          </a:blip>
          <a:srcRect b="0" l="0" r="0" t="0"/>
          <a:stretch/>
        </p:blipFill>
        <p:spPr>
          <a:xfrm>
            <a:off x="8469630" y="308610"/>
            <a:ext cx="274320" cy="274320"/>
          </a:xfrm>
          <a:prstGeom prst="rect">
            <a:avLst/>
          </a:prstGeom>
          <a:noFill/>
          <a:ln>
            <a:noFill/>
          </a:ln>
        </p:spPr>
      </p:pic>
      <p:sp>
        <p:nvSpPr>
          <p:cNvPr id="268" name="Google Shape;268;p23"/>
          <p:cNvSpPr txBox="1"/>
          <p:nvPr>
            <p:ph type="title"/>
          </p:nvPr>
        </p:nvSpPr>
        <p:spPr>
          <a:xfrm>
            <a:off x="540550" y="515050"/>
            <a:ext cx="7202700" cy="4596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400"/>
              <a:buFont typeface="Plus Jakarta Sans"/>
              <a:buNone/>
              <a:defRPr b="1" sz="2400">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69" name="Google Shape;269;p23"/>
          <p:cNvSpPr txBox="1"/>
          <p:nvPr>
            <p:ph idx="2" type="title"/>
          </p:nvPr>
        </p:nvSpPr>
        <p:spPr>
          <a:xfrm>
            <a:off x="1264975" y="3331975"/>
            <a:ext cx="1536000" cy="2358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SzPts val="1400"/>
              <a:buFont typeface="Plus Jakarta Sans SemiBold"/>
              <a:buNone/>
              <a:defRPr>
                <a:latin typeface="Plus Jakarta Sans SemiBold"/>
                <a:ea typeface="Plus Jakarta Sans SemiBold"/>
                <a:cs typeface="Plus Jakarta Sans SemiBold"/>
                <a:sym typeface="Plus Jakarta Sans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0" name="Google Shape;270;p23"/>
          <p:cNvSpPr txBox="1"/>
          <p:nvPr>
            <p:ph idx="1" type="subTitle"/>
          </p:nvPr>
        </p:nvSpPr>
        <p:spPr>
          <a:xfrm>
            <a:off x="1340575" y="3956000"/>
            <a:ext cx="1384800" cy="2742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Clr>
                <a:srgbClr val="5B5F78"/>
              </a:buClr>
              <a:buSzPts val="1200"/>
              <a:buFont typeface="Plus Jakarta Sans"/>
              <a:buNone/>
              <a:defRPr sz="1200">
                <a:solidFill>
                  <a:srgbClr val="5B5F78"/>
                </a:solidFill>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1" name="Google Shape;271;p23"/>
          <p:cNvSpPr txBox="1"/>
          <p:nvPr>
            <p:ph idx="3" type="title"/>
          </p:nvPr>
        </p:nvSpPr>
        <p:spPr>
          <a:xfrm>
            <a:off x="3832185" y="3331975"/>
            <a:ext cx="1536000" cy="2358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SzPts val="1400"/>
              <a:buFont typeface="Plus Jakarta Sans SemiBold"/>
              <a:buNone/>
              <a:defRPr>
                <a:latin typeface="Plus Jakarta Sans SemiBold"/>
                <a:ea typeface="Plus Jakarta Sans SemiBold"/>
                <a:cs typeface="Plus Jakarta Sans SemiBold"/>
                <a:sym typeface="Plus Jakarta Sans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2" name="Google Shape;272;p23"/>
          <p:cNvSpPr txBox="1"/>
          <p:nvPr>
            <p:ph idx="4" type="subTitle"/>
          </p:nvPr>
        </p:nvSpPr>
        <p:spPr>
          <a:xfrm>
            <a:off x="3907785" y="3956000"/>
            <a:ext cx="1384800" cy="2742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Clr>
                <a:srgbClr val="5B5F78"/>
              </a:buClr>
              <a:buSzPts val="1200"/>
              <a:buFont typeface="Plus Jakarta Sans"/>
              <a:buNone/>
              <a:defRPr sz="1200">
                <a:solidFill>
                  <a:srgbClr val="5B5F78"/>
                </a:solidFill>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3" name="Google Shape;273;p23"/>
          <p:cNvSpPr txBox="1"/>
          <p:nvPr>
            <p:ph idx="5" type="title"/>
          </p:nvPr>
        </p:nvSpPr>
        <p:spPr>
          <a:xfrm>
            <a:off x="6373200" y="3331975"/>
            <a:ext cx="1536000" cy="2358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SzPts val="1400"/>
              <a:buFont typeface="Plus Jakarta Sans SemiBold"/>
              <a:buNone/>
              <a:defRPr>
                <a:latin typeface="Plus Jakarta Sans SemiBold"/>
                <a:ea typeface="Plus Jakarta Sans SemiBold"/>
                <a:cs typeface="Plus Jakarta Sans SemiBold"/>
                <a:sym typeface="Plus Jakarta Sans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4" name="Google Shape;274;p23"/>
          <p:cNvSpPr txBox="1"/>
          <p:nvPr>
            <p:ph idx="6" type="subTitle"/>
          </p:nvPr>
        </p:nvSpPr>
        <p:spPr>
          <a:xfrm>
            <a:off x="6448800" y="3956000"/>
            <a:ext cx="1384800" cy="2742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Clr>
                <a:srgbClr val="5B5F78"/>
              </a:buClr>
              <a:buSzPts val="1200"/>
              <a:buFont typeface="Plus Jakarta Sans"/>
              <a:buNone/>
              <a:defRPr sz="1200">
                <a:solidFill>
                  <a:srgbClr val="5B5F78"/>
                </a:solidFill>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75" name="Google Shape;275;p23"/>
          <p:cNvSpPr/>
          <p:nvPr>
            <p:ph idx="7" type="pic"/>
          </p:nvPr>
        </p:nvSpPr>
        <p:spPr>
          <a:xfrm>
            <a:off x="1205725" y="1329100"/>
            <a:ext cx="1654500" cy="1696500"/>
          </a:xfrm>
          <a:prstGeom prst="roundRect">
            <a:avLst>
              <a:gd fmla="val 16667" name="adj"/>
            </a:avLst>
          </a:prstGeom>
          <a:noFill/>
          <a:ln>
            <a:noFill/>
          </a:ln>
        </p:spPr>
      </p:sp>
      <p:sp>
        <p:nvSpPr>
          <p:cNvPr id="276" name="Google Shape;276;p23"/>
          <p:cNvSpPr/>
          <p:nvPr>
            <p:ph idx="8" type="pic"/>
          </p:nvPr>
        </p:nvSpPr>
        <p:spPr>
          <a:xfrm>
            <a:off x="3744750" y="1329100"/>
            <a:ext cx="1654500" cy="1696500"/>
          </a:xfrm>
          <a:prstGeom prst="roundRect">
            <a:avLst>
              <a:gd fmla="val 16667" name="adj"/>
            </a:avLst>
          </a:prstGeom>
          <a:noFill/>
          <a:ln>
            <a:noFill/>
          </a:ln>
        </p:spPr>
      </p:sp>
      <p:sp>
        <p:nvSpPr>
          <p:cNvPr id="277" name="Google Shape;277;p23"/>
          <p:cNvSpPr/>
          <p:nvPr>
            <p:ph idx="9" type="pic"/>
          </p:nvPr>
        </p:nvSpPr>
        <p:spPr>
          <a:xfrm>
            <a:off x="6283775" y="1329100"/>
            <a:ext cx="1654500" cy="1696500"/>
          </a:xfrm>
          <a:prstGeom prst="roundRect">
            <a:avLst>
              <a:gd fmla="val 16667" name="adj"/>
            </a:avLst>
          </a:prstGeom>
          <a:noFill/>
          <a:ln>
            <a:noFill/>
          </a:ln>
        </p:spPr>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images">
  <p:cSld name="DEFAULT_1_1_1_1_1_1_1_1_1_2_1">
    <p:bg>
      <p:bgPr>
        <a:solidFill>
          <a:schemeClr val="lt1"/>
        </a:solidFill>
      </p:bgPr>
    </p:bg>
    <p:spTree>
      <p:nvGrpSpPr>
        <p:cNvPr id="278" name="Shape 278"/>
        <p:cNvGrpSpPr/>
        <p:nvPr/>
      </p:nvGrpSpPr>
      <p:grpSpPr>
        <a:xfrm>
          <a:off x="0" y="0"/>
          <a:ext cx="0" cy="0"/>
          <a:chOff x="0" y="0"/>
          <a:chExt cx="0" cy="0"/>
        </a:xfrm>
      </p:grpSpPr>
      <p:sp>
        <p:nvSpPr>
          <p:cNvPr id="279" name="Google Shape;279;p24"/>
          <p:cNvSpPr/>
          <p:nvPr/>
        </p:nvSpPr>
        <p:spPr>
          <a:xfrm>
            <a:off x="2365635" y="1234440"/>
            <a:ext cx="1885800" cy="1885800"/>
          </a:xfrm>
          <a:prstGeom prst="roundRect">
            <a:avLst>
              <a:gd fmla="val 4364" name="adj"/>
            </a:avLst>
          </a:prstGeom>
          <a:solidFill>
            <a:srgbClr val="EDE9F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80" name="Google Shape;280;p24"/>
          <p:cNvSpPr/>
          <p:nvPr/>
        </p:nvSpPr>
        <p:spPr>
          <a:xfrm>
            <a:off x="2365635" y="2057400"/>
            <a:ext cx="18858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B5F78"/>
              </a:buClr>
              <a:buSzPts val="900"/>
              <a:buFont typeface="Plus Jakarta Sans"/>
              <a:buNone/>
            </a:pPr>
            <a:r>
              <a:rPr lang="en" sz="900">
                <a:solidFill>
                  <a:srgbClr val="5B5F78"/>
                </a:solidFill>
                <a:latin typeface="Plus Jakarta Sans"/>
                <a:ea typeface="Plus Jakarta Sans"/>
                <a:cs typeface="Plus Jakarta Sans"/>
                <a:sym typeface="Plus Jakarta Sans"/>
              </a:rPr>
              <a:t>Photo</a:t>
            </a:r>
            <a:endParaRPr sz="900">
              <a:solidFill>
                <a:schemeClr val="dk1"/>
              </a:solidFill>
              <a:latin typeface="Plus Jakarta Sans"/>
              <a:ea typeface="Plus Jakarta Sans"/>
              <a:cs typeface="Plus Jakarta Sans"/>
              <a:sym typeface="Plus Jakarta Sans"/>
            </a:endParaRPr>
          </a:p>
        </p:txBody>
      </p:sp>
      <p:sp>
        <p:nvSpPr>
          <p:cNvPr id="281" name="Google Shape;281;p24"/>
          <p:cNvSpPr/>
          <p:nvPr/>
        </p:nvSpPr>
        <p:spPr>
          <a:xfrm>
            <a:off x="4892565" y="1234440"/>
            <a:ext cx="1885800" cy="1885800"/>
          </a:xfrm>
          <a:prstGeom prst="roundRect">
            <a:avLst>
              <a:gd fmla="val 4364" name="adj"/>
            </a:avLst>
          </a:prstGeom>
          <a:solidFill>
            <a:srgbClr val="EDE9F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82" name="Google Shape;282;p24"/>
          <p:cNvSpPr/>
          <p:nvPr/>
        </p:nvSpPr>
        <p:spPr>
          <a:xfrm>
            <a:off x="4892565" y="2057400"/>
            <a:ext cx="18858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B5F78"/>
              </a:buClr>
              <a:buSzPts val="900"/>
              <a:buFont typeface="Plus Jakarta Sans"/>
              <a:buNone/>
            </a:pPr>
            <a:r>
              <a:rPr lang="en" sz="900">
                <a:solidFill>
                  <a:srgbClr val="5B5F78"/>
                </a:solidFill>
                <a:latin typeface="Plus Jakarta Sans"/>
                <a:ea typeface="Plus Jakarta Sans"/>
                <a:cs typeface="Plus Jakarta Sans"/>
                <a:sym typeface="Plus Jakarta Sans"/>
              </a:rPr>
              <a:t>Photo</a:t>
            </a:r>
            <a:endParaRPr sz="9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diag.png" id="283" name="Google Shape;283;p24"/>
          <p:cNvPicPr preferRelativeResize="0"/>
          <p:nvPr/>
        </p:nvPicPr>
        <p:blipFill rotWithShape="1">
          <a:blip r:embed="rId2">
            <a:alphaModFix/>
          </a:blip>
          <a:srcRect b="0" l="0" r="0" t="0"/>
          <a:stretch/>
        </p:blipFill>
        <p:spPr>
          <a:xfrm>
            <a:off x="113" y="4971825"/>
            <a:ext cx="9143773" cy="171675"/>
          </a:xfrm>
          <a:prstGeom prst="rect">
            <a:avLst/>
          </a:prstGeom>
          <a:noFill/>
          <a:ln>
            <a:noFill/>
          </a:ln>
        </p:spPr>
      </p:pic>
      <p:pic>
        <p:nvPicPr>
          <p:cNvPr descr="/Users/jordonallard/Desktop/Aspire-Brand-Kit/Logos/Aspire-Icon.png" id="284" name="Google Shape;284;p24"/>
          <p:cNvPicPr preferRelativeResize="0"/>
          <p:nvPr/>
        </p:nvPicPr>
        <p:blipFill rotWithShape="1">
          <a:blip r:embed="rId3">
            <a:alphaModFix/>
          </a:blip>
          <a:srcRect b="0" l="0" r="0" t="0"/>
          <a:stretch/>
        </p:blipFill>
        <p:spPr>
          <a:xfrm>
            <a:off x="8469630" y="308610"/>
            <a:ext cx="274320" cy="274320"/>
          </a:xfrm>
          <a:prstGeom prst="rect">
            <a:avLst/>
          </a:prstGeom>
          <a:noFill/>
          <a:ln>
            <a:noFill/>
          </a:ln>
        </p:spPr>
      </p:pic>
      <p:sp>
        <p:nvSpPr>
          <p:cNvPr id="285" name="Google Shape;285;p24"/>
          <p:cNvSpPr txBox="1"/>
          <p:nvPr>
            <p:ph type="title"/>
          </p:nvPr>
        </p:nvSpPr>
        <p:spPr>
          <a:xfrm>
            <a:off x="540550" y="515050"/>
            <a:ext cx="7202700" cy="4596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400"/>
              <a:buFont typeface="Plus Jakarta Sans"/>
              <a:buNone/>
              <a:defRPr b="1" sz="2400">
                <a:latin typeface="Plus Jakarta Sans"/>
                <a:ea typeface="Plus Jakarta Sans"/>
                <a:cs typeface="Plus Jakarta Sans"/>
                <a:sym typeface="Plus Jakarta Sans"/>
              </a:defRPr>
            </a:lvl1pPr>
            <a:lvl2pPr lvl="1">
              <a:spcBef>
                <a:spcPts val="0"/>
              </a:spcBef>
              <a:spcAft>
                <a:spcPts val="0"/>
              </a:spcAft>
              <a:buSzPts val="2400"/>
              <a:buFont typeface="Plus Jakarta Sans"/>
              <a:buNone/>
              <a:defRPr b="1" sz="2400">
                <a:latin typeface="Plus Jakarta Sans"/>
                <a:ea typeface="Plus Jakarta Sans"/>
                <a:cs typeface="Plus Jakarta Sans"/>
                <a:sym typeface="Plus Jakarta Sans"/>
              </a:defRPr>
            </a:lvl2pPr>
            <a:lvl3pPr lvl="2">
              <a:spcBef>
                <a:spcPts val="0"/>
              </a:spcBef>
              <a:spcAft>
                <a:spcPts val="0"/>
              </a:spcAft>
              <a:buSzPts val="2400"/>
              <a:buFont typeface="Plus Jakarta Sans"/>
              <a:buNone/>
              <a:defRPr b="1" sz="2400">
                <a:latin typeface="Plus Jakarta Sans"/>
                <a:ea typeface="Plus Jakarta Sans"/>
                <a:cs typeface="Plus Jakarta Sans"/>
                <a:sym typeface="Plus Jakarta Sans"/>
              </a:defRPr>
            </a:lvl3pPr>
            <a:lvl4pPr lvl="3">
              <a:spcBef>
                <a:spcPts val="0"/>
              </a:spcBef>
              <a:spcAft>
                <a:spcPts val="0"/>
              </a:spcAft>
              <a:buSzPts val="2400"/>
              <a:buFont typeface="Plus Jakarta Sans"/>
              <a:buNone/>
              <a:defRPr b="1" sz="2400">
                <a:latin typeface="Plus Jakarta Sans"/>
                <a:ea typeface="Plus Jakarta Sans"/>
                <a:cs typeface="Plus Jakarta Sans"/>
                <a:sym typeface="Plus Jakarta Sans"/>
              </a:defRPr>
            </a:lvl4pPr>
            <a:lvl5pPr lvl="4">
              <a:spcBef>
                <a:spcPts val="0"/>
              </a:spcBef>
              <a:spcAft>
                <a:spcPts val="0"/>
              </a:spcAft>
              <a:buSzPts val="2400"/>
              <a:buFont typeface="Plus Jakarta Sans"/>
              <a:buNone/>
              <a:defRPr b="1" sz="2400">
                <a:latin typeface="Plus Jakarta Sans"/>
                <a:ea typeface="Plus Jakarta Sans"/>
                <a:cs typeface="Plus Jakarta Sans"/>
                <a:sym typeface="Plus Jakarta Sans"/>
              </a:defRPr>
            </a:lvl5pPr>
            <a:lvl6pPr lvl="5">
              <a:spcBef>
                <a:spcPts val="0"/>
              </a:spcBef>
              <a:spcAft>
                <a:spcPts val="0"/>
              </a:spcAft>
              <a:buSzPts val="2400"/>
              <a:buFont typeface="Plus Jakarta Sans"/>
              <a:buNone/>
              <a:defRPr b="1" sz="2400">
                <a:latin typeface="Plus Jakarta Sans"/>
                <a:ea typeface="Plus Jakarta Sans"/>
                <a:cs typeface="Plus Jakarta Sans"/>
                <a:sym typeface="Plus Jakarta Sans"/>
              </a:defRPr>
            </a:lvl6pPr>
            <a:lvl7pPr lvl="6">
              <a:spcBef>
                <a:spcPts val="0"/>
              </a:spcBef>
              <a:spcAft>
                <a:spcPts val="0"/>
              </a:spcAft>
              <a:buSzPts val="2400"/>
              <a:buFont typeface="Plus Jakarta Sans"/>
              <a:buNone/>
              <a:defRPr b="1" sz="2400">
                <a:latin typeface="Plus Jakarta Sans"/>
                <a:ea typeface="Plus Jakarta Sans"/>
                <a:cs typeface="Plus Jakarta Sans"/>
                <a:sym typeface="Plus Jakarta Sans"/>
              </a:defRPr>
            </a:lvl7pPr>
            <a:lvl8pPr lvl="7">
              <a:spcBef>
                <a:spcPts val="0"/>
              </a:spcBef>
              <a:spcAft>
                <a:spcPts val="0"/>
              </a:spcAft>
              <a:buSzPts val="2400"/>
              <a:buFont typeface="Plus Jakarta Sans"/>
              <a:buNone/>
              <a:defRPr b="1" sz="2400">
                <a:latin typeface="Plus Jakarta Sans"/>
                <a:ea typeface="Plus Jakarta Sans"/>
                <a:cs typeface="Plus Jakarta Sans"/>
                <a:sym typeface="Plus Jakarta Sans"/>
              </a:defRPr>
            </a:lvl8pPr>
            <a:lvl9pPr lvl="8">
              <a:spcBef>
                <a:spcPts val="0"/>
              </a:spcBef>
              <a:spcAft>
                <a:spcPts val="0"/>
              </a:spcAft>
              <a:buSzPts val="2400"/>
              <a:buFont typeface="Plus Jakarta Sans"/>
              <a:buNone/>
              <a:defRPr b="1" sz="2400">
                <a:latin typeface="Plus Jakarta Sans"/>
                <a:ea typeface="Plus Jakarta Sans"/>
                <a:cs typeface="Plus Jakarta Sans"/>
                <a:sym typeface="Plus Jakarta Sans"/>
              </a:defRPr>
            </a:lvl9pPr>
          </a:lstStyle>
          <a:p/>
        </p:txBody>
      </p:sp>
      <p:sp>
        <p:nvSpPr>
          <p:cNvPr id="286" name="Google Shape;286;p24"/>
          <p:cNvSpPr txBox="1"/>
          <p:nvPr>
            <p:ph idx="2" type="title"/>
          </p:nvPr>
        </p:nvSpPr>
        <p:spPr>
          <a:xfrm>
            <a:off x="2568720" y="3331975"/>
            <a:ext cx="1536000" cy="2358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SzPts val="1400"/>
              <a:buFont typeface="Plus Jakarta Sans SemiBold"/>
              <a:buNone/>
              <a:defRPr>
                <a:latin typeface="Plus Jakarta Sans SemiBold"/>
                <a:ea typeface="Plus Jakarta Sans SemiBold"/>
                <a:cs typeface="Plus Jakarta Sans SemiBold"/>
                <a:sym typeface="Plus Jakarta Sans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7" name="Google Shape;287;p24"/>
          <p:cNvSpPr txBox="1"/>
          <p:nvPr>
            <p:ph idx="1" type="subTitle"/>
          </p:nvPr>
        </p:nvSpPr>
        <p:spPr>
          <a:xfrm>
            <a:off x="2644320" y="3956000"/>
            <a:ext cx="1384800" cy="2742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Clr>
                <a:srgbClr val="5B5F78"/>
              </a:buClr>
              <a:buSzPts val="1200"/>
              <a:buFont typeface="Plus Jakarta Sans"/>
              <a:buNone/>
              <a:defRPr sz="1200">
                <a:solidFill>
                  <a:srgbClr val="5B5F78"/>
                </a:solidFill>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8" name="Google Shape;288;p24"/>
          <p:cNvSpPr txBox="1"/>
          <p:nvPr>
            <p:ph idx="3" type="title"/>
          </p:nvPr>
        </p:nvSpPr>
        <p:spPr>
          <a:xfrm>
            <a:off x="5097635" y="3331975"/>
            <a:ext cx="1536000" cy="2358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SzPts val="1400"/>
              <a:buFont typeface="Plus Jakarta Sans SemiBold"/>
              <a:buNone/>
              <a:defRPr>
                <a:latin typeface="Plus Jakarta Sans SemiBold"/>
                <a:ea typeface="Plus Jakarta Sans SemiBold"/>
                <a:cs typeface="Plus Jakarta Sans SemiBold"/>
                <a:sym typeface="Plus Jakarta Sans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9" name="Google Shape;289;p24"/>
          <p:cNvSpPr txBox="1"/>
          <p:nvPr>
            <p:ph idx="4" type="subTitle"/>
          </p:nvPr>
        </p:nvSpPr>
        <p:spPr>
          <a:xfrm>
            <a:off x="5173235" y="3956000"/>
            <a:ext cx="1384800" cy="2742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Clr>
                <a:srgbClr val="5B5F78"/>
              </a:buClr>
              <a:buSzPts val="1200"/>
              <a:buFont typeface="Plus Jakarta Sans"/>
              <a:buNone/>
              <a:defRPr sz="1200">
                <a:solidFill>
                  <a:srgbClr val="5B5F78"/>
                </a:solidFill>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0" name="Google Shape;290;p24"/>
          <p:cNvSpPr/>
          <p:nvPr>
            <p:ph idx="5" type="pic"/>
          </p:nvPr>
        </p:nvSpPr>
        <p:spPr>
          <a:xfrm>
            <a:off x="2481275" y="1305063"/>
            <a:ext cx="1654500" cy="1696500"/>
          </a:xfrm>
          <a:prstGeom prst="roundRect">
            <a:avLst>
              <a:gd fmla="val 16667" name="adj"/>
            </a:avLst>
          </a:prstGeom>
          <a:noFill/>
          <a:ln>
            <a:noFill/>
          </a:ln>
        </p:spPr>
      </p:sp>
      <p:sp>
        <p:nvSpPr>
          <p:cNvPr id="291" name="Google Shape;291;p24"/>
          <p:cNvSpPr/>
          <p:nvPr>
            <p:ph idx="6" type="pic"/>
          </p:nvPr>
        </p:nvSpPr>
        <p:spPr>
          <a:xfrm>
            <a:off x="5008225" y="1346250"/>
            <a:ext cx="1654500" cy="1696500"/>
          </a:xfrm>
          <a:prstGeom prst="roundRect">
            <a:avLst>
              <a:gd fmla="val 16667" name="adj"/>
            </a:avLst>
          </a:prstGeom>
          <a:noFill/>
          <a:ln>
            <a:noFill/>
          </a:ln>
        </p:spPr>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 image">
  <p:cSld name="DEFAULT_1_1_1_1_1_1_1_1_1_2_1_1">
    <p:bg>
      <p:bgPr>
        <a:solidFill>
          <a:schemeClr val="lt1"/>
        </a:solidFill>
      </p:bgPr>
    </p:bg>
    <p:spTree>
      <p:nvGrpSpPr>
        <p:cNvPr id="292" name="Shape 292"/>
        <p:cNvGrpSpPr/>
        <p:nvPr/>
      </p:nvGrpSpPr>
      <p:grpSpPr>
        <a:xfrm>
          <a:off x="0" y="0"/>
          <a:ext cx="0" cy="0"/>
          <a:chOff x="0" y="0"/>
          <a:chExt cx="0" cy="0"/>
        </a:xfrm>
      </p:grpSpPr>
      <p:sp>
        <p:nvSpPr>
          <p:cNvPr id="293" name="Google Shape;293;p25"/>
          <p:cNvSpPr/>
          <p:nvPr/>
        </p:nvSpPr>
        <p:spPr>
          <a:xfrm>
            <a:off x="3629100" y="1234440"/>
            <a:ext cx="1885800" cy="1885800"/>
          </a:xfrm>
          <a:prstGeom prst="roundRect">
            <a:avLst>
              <a:gd fmla="val 4364" name="adj"/>
            </a:avLst>
          </a:prstGeom>
          <a:solidFill>
            <a:srgbClr val="EDE9F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294" name="Google Shape;294;p25"/>
          <p:cNvSpPr/>
          <p:nvPr/>
        </p:nvSpPr>
        <p:spPr>
          <a:xfrm>
            <a:off x="3629100" y="2057400"/>
            <a:ext cx="1885800" cy="2742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5B5F78"/>
              </a:buClr>
              <a:buSzPts val="900"/>
              <a:buFont typeface="Plus Jakarta Sans"/>
              <a:buNone/>
            </a:pPr>
            <a:r>
              <a:rPr lang="en" sz="900">
                <a:solidFill>
                  <a:srgbClr val="5B5F78"/>
                </a:solidFill>
                <a:latin typeface="Plus Jakarta Sans"/>
                <a:ea typeface="Plus Jakarta Sans"/>
                <a:cs typeface="Plus Jakarta Sans"/>
                <a:sym typeface="Plus Jakarta Sans"/>
              </a:rPr>
              <a:t>Photo</a:t>
            </a:r>
            <a:endParaRPr sz="9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diag.png" id="295" name="Google Shape;295;p25"/>
          <p:cNvPicPr preferRelativeResize="0"/>
          <p:nvPr/>
        </p:nvPicPr>
        <p:blipFill rotWithShape="1">
          <a:blip r:embed="rId2">
            <a:alphaModFix/>
          </a:blip>
          <a:srcRect b="0" l="0" r="0" t="0"/>
          <a:stretch/>
        </p:blipFill>
        <p:spPr>
          <a:xfrm>
            <a:off x="-125" y="4971825"/>
            <a:ext cx="9143999" cy="171675"/>
          </a:xfrm>
          <a:prstGeom prst="rect">
            <a:avLst/>
          </a:prstGeom>
          <a:noFill/>
          <a:ln>
            <a:noFill/>
          </a:ln>
        </p:spPr>
      </p:pic>
      <p:pic>
        <p:nvPicPr>
          <p:cNvPr descr="/Users/jordonallard/Desktop/Aspire-Brand-Kit/Logos/Aspire-Icon.png" id="296" name="Google Shape;296;p25"/>
          <p:cNvPicPr preferRelativeResize="0"/>
          <p:nvPr/>
        </p:nvPicPr>
        <p:blipFill rotWithShape="1">
          <a:blip r:embed="rId3">
            <a:alphaModFix/>
          </a:blip>
          <a:srcRect b="0" l="0" r="0" t="0"/>
          <a:stretch/>
        </p:blipFill>
        <p:spPr>
          <a:xfrm>
            <a:off x="8469630" y="308610"/>
            <a:ext cx="274320" cy="274320"/>
          </a:xfrm>
          <a:prstGeom prst="rect">
            <a:avLst/>
          </a:prstGeom>
          <a:noFill/>
          <a:ln>
            <a:noFill/>
          </a:ln>
        </p:spPr>
      </p:pic>
      <p:sp>
        <p:nvSpPr>
          <p:cNvPr id="297" name="Google Shape;297;p25"/>
          <p:cNvSpPr txBox="1"/>
          <p:nvPr>
            <p:ph type="title"/>
          </p:nvPr>
        </p:nvSpPr>
        <p:spPr>
          <a:xfrm>
            <a:off x="540550" y="515050"/>
            <a:ext cx="7202700" cy="4596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400"/>
              <a:buFont typeface="Plus Jakarta Sans"/>
              <a:buNone/>
              <a:defRPr b="1" sz="2400">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8" name="Google Shape;298;p25"/>
          <p:cNvSpPr txBox="1"/>
          <p:nvPr>
            <p:ph idx="2" type="title"/>
          </p:nvPr>
        </p:nvSpPr>
        <p:spPr>
          <a:xfrm>
            <a:off x="3834170" y="3331975"/>
            <a:ext cx="1536000" cy="2358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SzPts val="1400"/>
              <a:buFont typeface="Plus Jakarta Sans SemiBold"/>
              <a:buNone/>
              <a:defRPr>
                <a:latin typeface="Plus Jakarta Sans SemiBold"/>
                <a:ea typeface="Plus Jakarta Sans SemiBold"/>
                <a:cs typeface="Plus Jakarta Sans SemiBold"/>
                <a:sym typeface="Plus Jakarta Sans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9" name="Google Shape;299;p25"/>
          <p:cNvSpPr txBox="1"/>
          <p:nvPr>
            <p:ph idx="1" type="subTitle"/>
          </p:nvPr>
        </p:nvSpPr>
        <p:spPr>
          <a:xfrm>
            <a:off x="3909770" y="3956000"/>
            <a:ext cx="1384800" cy="2742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Clr>
                <a:srgbClr val="5B5F78"/>
              </a:buClr>
              <a:buSzPts val="1200"/>
              <a:buFont typeface="Plus Jakarta Sans"/>
              <a:buNone/>
              <a:defRPr sz="1200">
                <a:solidFill>
                  <a:srgbClr val="5B5F78"/>
                </a:solidFill>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00" name="Google Shape;300;p25"/>
          <p:cNvSpPr/>
          <p:nvPr>
            <p:ph idx="3" type="pic"/>
          </p:nvPr>
        </p:nvSpPr>
        <p:spPr>
          <a:xfrm>
            <a:off x="3744750" y="1346250"/>
            <a:ext cx="1654500" cy="1696500"/>
          </a:xfrm>
          <a:prstGeom prst="roundRect">
            <a:avLst>
              <a:gd fmla="val 16667" name="adj"/>
            </a:avLst>
          </a:prstGeom>
          <a:noFill/>
          <a:ln>
            <a:noFill/>
          </a:ln>
        </p:spPr>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cess (4 steps)">
  <p:cSld name="DEFAULT_1_1_1_1_1_1_1_1_1_1">
    <p:bg>
      <p:bgPr>
        <a:solidFill>
          <a:schemeClr val="lt1"/>
        </a:solidFill>
      </p:bgPr>
    </p:bg>
    <p:spTree>
      <p:nvGrpSpPr>
        <p:cNvPr id="301" name="Shape 301"/>
        <p:cNvGrpSpPr/>
        <p:nvPr/>
      </p:nvGrpSpPr>
      <p:grpSpPr>
        <a:xfrm>
          <a:off x="0" y="0"/>
          <a:ext cx="0" cy="0"/>
          <a:chOff x="0" y="0"/>
          <a:chExt cx="0" cy="0"/>
        </a:xfrm>
      </p:grpSpPr>
      <p:cxnSp>
        <p:nvCxnSpPr>
          <p:cNvPr id="302" name="Google Shape;302;p26"/>
          <p:cNvCxnSpPr/>
          <p:nvPr/>
        </p:nvCxnSpPr>
        <p:spPr>
          <a:xfrm>
            <a:off x="925830" y="1954530"/>
            <a:ext cx="7269600" cy="0"/>
          </a:xfrm>
          <a:prstGeom prst="straightConnector1">
            <a:avLst/>
          </a:prstGeom>
          <a:noFill/>
          <a:ln cap="flat" cmpd="sng" w="25400">
            <a:solidFill>
              <a:srgbClr val="E4E1F0"/>
            </a:solidFill>
            <a:prstDash val="solid"/>
            <a:round/>
            <a:headEnd len="sm" w="sm" type="none"/>
            <a:tailEnd len="sm" w="sm" type="none"/>
          </a:ln>
        </p:spPr>
      </p:cxnSp>
      <p:pic>
        <p:nvPicPr>
          <p:cNvPr descr="/private/tmp/claude-501/-Users-jordonallard-Documents-GitHub-aspire-site/621a2d2b-dfca-48cc-8b41-e4cefb1e197d/scratchpad/pptx-build/gradient_circle.png" id="303" name="Google Shape;303;p26"/>
          <p:cNvPicPr preferRelativeResize="0"/>
          <p:nvPr/>
        </p:nvPicPr>
        <p:blipFill rotWithShape="1">
          <a:blip r:embed="rId2">
            <a:alphaModFix/>
          </a:blip>
          <a:srcRect b="0" l="0" r="0" t="0"/>
          <a:stretch/>
        </p:blipFill>
        <p:spPr>
          <a:xfrm>
            <a:off x="960120" y="1748790"/>
            <a:ext cx="411480" cy="411480"/>
          </a:xfrm>
          <a:prstGeom prst="rect">
            <a:avLst/>
          </a:prstGeom>
          <a:noFill/>
          <a:ln>
            <a:noFill/>
          </a:ln>
        </p:spPr>
      </p:pic>
      <p:sp>
        <p:nvSpPr>
          <p:cNvPr id="304" name="Google Shape;304;p26"/>
          <p:cNvSpPr/>
          <p:nvPr/>
        </p:nvSpPr>
        <p:spPr>
          <a:xfrm>
            <a:off x="960120" y="1748790"/>
            <a:ext cx="411600" cy="411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1</a:t>
            </a:r>
            <a:endParaRPr sz="12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circle.png" id="305" name="Google Shape;305;p26"/>
          <p:cNvPicPr preferRelativeResize="0"/>
          <p:nvPr/>
        </p:nvPicPr>
        <p:blipFill rotWithShape="1">
          <a:blip r:embed="rId2">
            <a:alphaModFix/>
          </a:blip>
          <a:srcRect b="0" l="0" r="0" t="0"/>
          <a:stretch/>
        </p:blipFill>
        <p:spPr>
          <a:xfrm>
            <a:off x="3051810" y="1748790"/>
            <a:ext cx="411480" cy="411480"/>
          </a:xfrm>
          <a:prstGeom prst="rect">
            <a:avLst/>
          </a:prstGeom>
          <a:noFill/>
          <a:ln>
            <a:noFill/>
          </a:ln>
        </p:spPr>
      </p:pic>
      <p:sp>
        <p:nvSpPr>
          <p:cNvPr id="306" name="Google Shape;306;p26"/>
          <p:cNvSpPr/>
          <p:nvPr/>
        </p:nvSpPr>
        <p:spPr>
          <a:xfrm>
            <a:off x="3051810" y="1748790"/>
            <a:ext cx="411600" cy="411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2</a:t>
            </a:r>
            <a:endParaRPr sz="12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circle.png" id="307" name="Google Shape;307;p26"/>
          <p:cNvPicPr preferRelativeResize="0"/>
          <p:nvPr/>
        </p:nvPicPr>
        <p:blipFill rotWithShape="1">
          <a:blip r:embed="rId2">
            <a:alphaModFix/>
          </a:blip>
          <a:srcRect b="0" l="0" r="0" t="0"/>
          <a:stretch/>
        </p:blipFill>
        <p:spPr>
          <a:xfrm>
            <a:off x="5143500" y="1748790"/>
            <a:ext cx="411480" cy="411480"/>
          </a:xfrm>
          <a:prstGeom prst="rect">
            <a:avLst/>
          </a:prstGeom>
          <a:noFill/>
          <a:ln>
            <a:noFill/>
          </a:ln>
        </p:spPr>
      </p:pic>
      <p:sp>
        <p:nvSpPr>
          <p:cNvPr id="308" name="Google Shape;308;p26"/>
          <p:cNvSpPr/>
          <p:nvPr/>
        </p:nvSpPr>
        <p:spPr>
          <a:xfrm>
            <a:off x="5143500" y="1748790"/>
            <a:ext cx="411600" cy="411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3</a:t>
            </a:r>
            <a:endParaRPr sz="12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circle.png" id="309" name="Google Shape;309;p26"/>
          <p:cNvPicPr preferRelativeResize="0"/>
          <p:nvPr/>
        </p:nvPicPr>
        <p:blipFill rotWithShape="1">
          <a:blip r:embed="rId2">
            <a:alphaModFix/>
          </a:blip>
          <a:srcRect b="0" l="0" r="0" t="0"/>
          <a:stretch/>
        </p:blipFill>
        <p:spPr>
          <a:xfrm>
            <a:off x="7235190" y="1748790"/>
            <a:ext cx="411480" cy="411480"/>
          </a:xfrm>
          <a:prstGeom prst="rect">
            <a:avLst/>
          </a:prstGeom>
          <a:noFill/>
          <a:ln>
            <a:noFill/>
          </a:ln>
        </p:spPr>
      </p:pic>
      <p:sp>
        <p:nvSpPr>
          <p:cNvPr id="310" name="Google Shape;310;p26"/>
          <p:cNvSpPr/>
          <p:nvPr/>
        </p:nvSpPr>
        <p:spPr>
          <a:xfrm>
            <a:off x="7235190" y="1748790"/>
            <a:ext cx="411600" cy="411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4</a:t>
            </a:r>
            <a:endParaRPr sz="12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diag.png" id="311" name="Google Shape;311;p26"/>
          <p:cNvPicPr preferRelativeResize="0"/>
          <p:nvPr/>
        </p:nvPicPr>
        <p:blipFill rotWithShape="1">
          <a:blip r:embed="rId3">
            <a:alphaModFix/>
          </a:blip>
          <a:srcRect b="0" l="0" r="0" t="0"/>
          <a:stretch/>
        </p:blipFill>
        <p:spPr>
          <a:xfrm>
            <a:off x="113" y="4971825"/>
            <a:ext cx="9143773" cy="171675"/>
          </a:xfrm>
          <a:prstGeom prst="rect">
            <a:avLst/>
          </a:prstGeom>
          <a:noFill/>
          <a:ln>
            <a:noFill/>
          </a:ln>
        </p:spPr>
      </p:pic>
      <p:pic>
        <p:nvPicPr>
          <p:cNvPr descr="/Users/jordonallard/Desktop/Aspire-Brand-Kit/Logos/Aspire-Icon.png" id="312" name="Google Shape;312;p26"/>
          <p:cNvPicPr preferRelativeResize="0"/>
          <p:nvPr/>
        </p:nvPicPr>
        <p:blipFill rotWithShape="1">
          <a:blip r:embed="rId4">
            <a:alphaModFix/>
          </a:blip>
          <a:srcRect b="0" l="0" r="0" t="0"/>
          <a:stretch/>
        </p:blipFill>
        <p:spPr>
          <a:xfrm>
            <a:off x="8469630" y="308610"/>
            <a:ext cx="274320" cy="274320"/>
          </a:xfrm>
          <a:prstGeom prst="rect">
            <a:avLst/>
          </a:prstGeom>
          <a:noFill/>
          <a:ln>
            <a:noFill/>
          </a:ln>
        </p:spPr>
      </p:pic>
      <p:sp>
        <p:nvSpPr>
          <p:cNvPr id="313" name="Google Shape;313;p26"/>
          <p:cNvSpPr txBox="1"/>
          <p:nvPr>
            <p:ph type="title"/>
          </p:nvPr>
        </p:nvSpPr>
        <p:spPr>
          <a:xfrm>
            <a:off x="540550" y="515050"/>
            <a:ext cx="7202700" cy="4596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400"/>
              <a:buFont typeface="Plus Jakarta Sans"/>
              <a:buNone/>
              <a:defRPr b="1" sz="2400">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4" name="Google Shape;314;p26"/>
          <p:cNvSpPr txBox="1"/>
          <p:nvPr>
            <p:ph idx="2" type="title"/>
          </p:nvPr>
        </p:nvSpPr>
        <p:spPr>
          <a:xfrm>
            <a:off x="349475" y="2286838"/>
            <a:ext cx="1632900" cy="3429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SzPts val="1400"/>
              <a:buFont typeface="Plus Jakarta Sans SemiBold"/>
              <a:buNone/>
              <a:defRPr>
                <a:latin typeface="Plus Jakarta Sans SemiBold"/>
                <a:ea typeface="Plus Jakarta Sans SemiBold"/>
                <a:cs typeface="Plus Jakarta Sans SemiBold"/>
                <a:sym typeface="Plus Jakarta Sans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5" name="Google Shape;315;p26"/>
          <p:cNvSpPr txBox="1"/>
          <p:nvPr>
            <p:ph idx="1" type="subTitle"/>
          </p:nvPr>
        </p:nvSpPr>
        <p:spPr>
          <a:xfrm>
            <a:off x="536975" y="2756188"/>
            <a:ext cx="1257900" cy="979800"/>
          </a:xfrm>
          <a:prstGeom prst="rect">
            <a:avLst/>
          </a:prstGeom>
          <a:noFill/>
          <a:ln>
            <a:noFill/>
          </a:ln>
        </p:spPr>
        <p:txBody>
          <a:bodyPr anchorCtr="0" anchor="t" bIns="91425" lIns="91425" spcFirstLastPara="1" rIns="91425" wrap="square" tIns="91425">
            <a:noAutofit/>
          </a:bodyPr>
          <a:lstStyle>
            <a:lvl1pPr lvl="0" algn="ctr">
              <a:spcBef>
                <a:spcPts val="0"/>
              </a:spcBef>
              <a:spcAft>
                <a:spcPts val="0"/>
              </a:spcAft>
              <a:buClr>
                <a:srgbClr val="5B5F78"/>
              </a:buClr>
              <a:buSzPts val="1200"/>
              <a:buFont typeface="Plus Jakarta Sans"/>
              <a:buNone/>
              <a:defRPr sz="1200">
                <a:solidFill>
                  <a:srgbClr val="5B5F78"/>
                </a:solidFill>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6" name="Google Shape;316;p26"/>
          <p:cNvSpPr txBox="1"/>
          <p:nvPr>
            <p:ph idx="3" type="title"/>
          </p:nvPr>
        </p:nvSpPr>
        <p:spPr>
          <a:xfrm>
            <a:off x="2441150" y="2324338"/>
            <a:ext cx="1632900" cy="3429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SzPts val="1400"/>
              <a:buFont typeface="Plus Jakarta Sans SemiBold"/>
              <a:buNone/>
              <a:defRPr>
                <a:latin typeface="Plus Jakarta Sans SemiBold"/>
                <a:ea typeface="Plus Jakarta Sans SemiBold"/>
                <a:cs typeface="Plus Jakarta Sans SemiBold"/>
                <a:sym typeface="Plus Jakarta Sans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7" name="Google Shape;317;p26"/>
          <p:cNvSpPr txBox="1"/>
          <p:nvPr>
            <p:ph idx="4" type="subTitle"/>
          </p:nvPr>
        </p:nvSpPr>
        <p:spPr>
          <a:xfrm>
            <a:off x="2628650" y="2793688"/>
            <a:ext cx="1257900" cy="979800"/>
          </a:xfrm>
          <a:prstGeom prst="rect">
            <a:avLst/>
          </a:prstGeom>
          <a:noFill/>
          <a:ln>
            <a:noFill/>
          </a:ln>
        </p:spPr>
        <p:txBody>
          <a:bodyPr anchorCtr="0" anchor="t" bIns="91425" lIns="91425" spcFirstLastPara="1" rIns="91425" wrap="square" tIns="91425">
            <a:noAutofit/>
          </a:bodyPr>
          <a:lstStyle>
            <a:lvl1pPr lvl="0" algn="ctr">
              <a:spcBef>
                <a:spcPts val="0"/>
              </a:spcBef>
              <a:spcAft>
                <a:spcPts val="0"/>
              </a:spcAft>
              <a:buClr>
                <a:srgbClr val="5B5F78"/>
              </a:buClr>
              <a:buSzPts val="1200"/>
              <a:buFont typeface="Plus Jakarta Sans"/>
              <a:buNone/>
              <a:defRPr sz="1200">
                <a:solidFill>
                  <a:srgbClr val="5B5F78"/>
                </a:solidFill>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8" name="Google Shape;318;p26"/>
          <p:cNvSpPr txBox="1"/>
          <p:nvPr>
            <p:ph idx="5" type="title"/>
          </p:nvPr>
        </p:nvSpPr>
        <p:spPr>
          <a:xfrm>
            <a:off x="4532825" y="2324338"/>
            <a:ext cx="1632900" cy="3429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SzPts val="1400"/>
              <a:buFont typeface="Plus Jakarta Sans SemiBold"/>
              <a:buNone/>
              <a:defRPr>
                <a:latin typeface="Plus Jakarta Sans SemiBold"/>
                <a:ea typeface="Plus Jakarta Sans SemiBold"/>
                <a:cs typeface="Plus Jakarta Sans SemiBold"/>
                <a:sym typeface="Plus Jakarta Sans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9" name="Google Shape;319;p26"/>
          <p:cNvSpPr txBox="1"/>
          <p:nvPr>
            <p:ph idx="6" type="subTitle"/>
          </p:nvPr>
        </p:nvSpPr>
        <p:spPr>
          <a:xfrm>
            <a:off x="4720325" y="2793688"/>
            <a:ext cx="1257900" cy="979800"/>
          </a:xfrm>
          <a:prstGeom prst="rect">
            <a:avLst/>
          </a:prstGeom>
          <a:noFill/>
          <a:ln>
            <a:noFill/>
          </a:ln>
        </p:spPr>
        <p:txBody>
          <a:bodyPr anchorCtr="0" anchor="t" bIns="91425" lIns="91425" spcFirstLastPara="1" rIns="91425" wrap="square" tIns="91425">
            <a:noAutofit/>
          </a:bodyPr>
          <a:lstStyle>
            <a:lvl1pPr lvl="0" algn="ctr">
              <a:spcBef>
                <a:spcPts val="0"/>
              </a:spcBef>
              <a:spcAft>
                <a:spcPts val="0"/>
              </a:spcAft>
              <a:buClr>
                <a:srgbClr val="5B5F78"/>
              </a:buClr>
              <a:buSzPts val="1200"/>
              <a:buFont typeface="Plus Jakarta Sans"/>
              <a:buNone/>
              <a:defRPr sz="1200">
                <a:solidFill>
                  <a:srgbClr val="5B5F78"/>
                </a:solidFill>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0" name="Google Shape;320;p26"/>
          <p:cNvSpPr txBox="1"/>
          <p:nvPr>
            <p:ph idx="7" type="title"/>
          </p:nvPr>
        </p:nvSpPr>
        <p:spPr>
          <a:xfrm>
            <a:off x="6624500" y="2324338"/>
            <a:ext cx="1632900" cy="3429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SzPts val="1400"/>
              <a:buFont typeface="Plus Jakarta Sans SemiBold"/>
              <a:buNone/>
              <a:defRPr>
                <a:latin typeface="Plus Jakarta Sans SemiBold"/>
                <a:ea typeface="Plus Jakarta Sans SemiBold"/>
                <a:cs typeface="Plus Jakarta Sans SemiBold"/>
                <a:sym typeface="Plus Jakarta Sans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21" name="Google Shape;321;p26"/>
          <p:cNvSpPr txBox="1"/>
          <p:nvPr>
            <p:ph idx="8" type="subTitle"/>
          </p:nvPr>
        </p:nvSpPr>
        <p:spPr>
          <a:xfrm>
            <a:off x="6812000" y="2793688"/>
            <a:ext cx="1257900" cy="979800"/>
          </a:xfrm>
          <a:prstGeom prst="rect">
            <a:avLst/>
          </a:prstGeom>
          <a:noFill/>
          <a:ln>
            <a:noFill/>
          </a:ln>
        </p:spPr>
        <p:txBody>
          <a:bodyPr anchorCtr="0" anchor="t" bIns="91425" lIns="91425" spcFirstLastPara="1" rIns="91425" wrap="square" tIns="91425">
            <a:noAutofit/>
          </a:bodyPr>
          <a:lstStyle>
            <a:lvl1pPr lvl="0" algn="ctr">
              <a:spcBef>
                <a:spcPts val="0"/>
              </a:spcBef>
              <a:spcAft>
                <a:spcPts val="0"/>
              </a:spcAft>
              <a:buClr>
                <a:srgbClr val="5B5F78"/>
              </a:buClr>
              <a:buSzPts val="1200"/>
              <a:buFont typeface="Plus Jakarta Sans"/>
              <a:buNone/>
              <a:defRPr sz="1200">
                <a:solidFill>
                  <a:srgbClr val="5B5F78"/>
                </a:solidFill>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cess (3 steps)">
  <p:cSld name="DEFAULT_1_1_1_1_1_1_1_1_1_1_2">
    <p:bg>
      <p:bgPr>
        <a:solidFill>
          <a:schemeClr val="lt1"/>
        </a:solidFill>
      </p:bgPr>
    </p:bg>
    <p:spTree>
      <p:nvGrpSpPr>
        <p:cNvPr id="322" name="Shape 322"/>
        <p:cNvGrpSpPr/>
        <p:nvPr/>
      </p:nvGrpSpPr>
      <p:grpSpPr>
        <a:xfrm>
          <a:off x="0" y="0"/>
          <a:ext cx="0" cy="0"/>
          <a:chOff x="0" y="0"/>
          <a:chExt cx="0" cy="0"/>
        </a:xfrm>
      </p:grpSpPr>
      <p:cxnSp>
        <p:nvCxnSpPr>
          <p:cNvPr id="323" name="Google Shape;323;p27"/>
          <p:cNvCxnSpPr/>
          <p:nvPr/>
        </p:nvCxnSpPr>
        <p:spPr>
          <a:xfrm flipH="1" rot="10800000">
            <a:off x="925830" y="1948230"/>
            <a:ext cx="4434600" cy="6300"/>
          </a:xfrm>
          <a:prstGeom prst="straightConnector1">
            <a:avLst/>
          </a:prstGeom>
          <a:noFill/>
          <a:ln cap="flat" cmpd="sng" w="25400">
            <a:solidFill>
              <a:srgbClr val="E4E1F0"/>
            </a:solidFill>
            <a:prstDash val="solid"/>
            <a:round/>
            <a:headEnd len="sm" w="sm" type="none"/>
            <a:tailEnd len="sm" w="sm" type="none"/>
          </a:ln>
        </p:spPr>
      </p:cxnSp>
      <p:pic>
        <p:nvPicPr>
          <p:cNvPr descr="/private/tmp/claude-501/-Users-jordonallard-Documents-GitHub-aspire-site/621a2d2b-dfca-48cc-8b41-e4cefb1e197d/scratchpad/pptx-build/gradient_circle.png" id="324" name="Google Shape;324;p27"/>
          <p:cNvPicPr preferRelativeResize="0"/>
          <p:nvPr/>
        </p:nvPicPr>
        <p:blipFill rotWithShape="1">
          <a:blip r:embed="rId2">
            <a:alphaModFix/>
          </a:blip>
          <a:srcRect b="0" l="0" r="0" t="0"/>
          <a:stretch/>
        </p:blipFill>
        <p:spPr>
          <a:xfrm>
            <a:off x="960120" y="1748790"/>
            <a:ext cx="411480" cy="411480"/>
          </a:xfrm>
          <a:prstGeom prst="rect">
            <a:avLst/>
          </a:prstGeom>
          <a:noFill/>
          <a:ln>
            <a:noFill/>
          </a:ln>
        </p:spPr>
      </p:pic>
      <p:sp>
        <p:nvSpPr>
          <p:cNvPr id="325" name="Google Shape;325;p27"/>
          <p:cNvSpPr/>
          <p:nvPr/>
        </p:nvSpPr>
        <p:spPr>
          <a:xfrm>
            <a:off x="960120" y="1748790"/>
            <a:ext cx="411600" cy="411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1</a:t>
            </a:r>
            <a:endParaRPr sz="12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circle.png" id="326" name="Google Shape;326;p27"/>
          <p:cNvPicPr preferRelativeResize="0"/>
          <p:nvPr/>
        </p:nvPicPr>
        <p:blipFill rotWithShape="1">
          <a:blip r:embed="rId2">
            <a:alphaModFix/>
          </a:blip>
          <a:srcRect b="0" l="0" r="0" t="0"/>
          <a:stretch/>
        </p:blipFill>
        <p:spPr>
          <a:xfrm>
            <a:off x="3051810" y="1748790"/>
            <a:ext cx="411480" cy="411480"/>
          </a:xfrm>
          <a:prstGeom prst="rect">
            <a:avLst/>
          </a:prstGeom>
          <a:noFill/>
          <a:ln>
            <a:noFill/>
          </a:ln>
        </p:spPr>
      </p:pic>
      <p:sp>
        <p:nvSpPr>
          <p:cNvPr id="327" name="Google Shape;327;p27"/>
          <p:cNvSpPr/>
          <p:nvPr/>
        </p:nvSpPr>
        <p:spPr>
          <a:xfrm>
            <a:off x="3051810" y="1748790"/>
            <a:ext cx="411600" cy="411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2</a:t>
            </a:r>
            <a:endParaRPr sz="12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circle.png" id="328" name="Google Shape;328;p27"/>
          <p:cNvPicPr preferRelativeResize="0"/>
          <p:nvPr/>
        </p:nvPicPr>
        <p:blipFill rotWithShape="1">
          <a:blip r:embed="rId2">
            <a:alphaModFix/>
          </a:blip>
          <a:srcRect b="0" l="0" r="0" t="0"/>
          <a:stretch/>
        </p:blipFill>
        <p:spPr>
          <a:xfrm>
            <a:off x="5143500" y="1748790"/>
            <a:ext cx="411480" cy="411480"/>
          </a:xfrm>
          <a:prstGeom prst="rect">
            <a:avLst/>
          </a:prstGeom>
          <a:noFill/>
          <a:ln>
            <a:noFill/>
          </a:ln>
        </p:spPr>
      </p:pic>
      <p:sp>
        <p:nvSpPr>
          <p:cNvPr id="329" name="Google Shape;329;p27"/>
          <p:cNvSpPr/>
          <p:nvPr/>
        </p:nvSpPr>
        <p:spPr>
          <a:xfrm>
            <a:off x="5143500" y="1748790"/>
            <a:ext cx="411600" cy="411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3</a:t>
            </a:r>
            <a:endParaRPr sz="12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diag.png" id="330" name="Google Shape;330;p27"/>
          <p:cNvPicPr preferRelativeResize="0"/>
          <p:nvPr/>
        </p:nvPicPr>
        <p:blipFill rotWithShape="1">
          <a:blip r:embed="rId3">
            <a:alphaModFix/>
          </a:blip>
          <a:srcRect b="0" l="0" r="0" t="0"/>
          <a:stretch/>
        </p:blipFill>
        <p:spPr>
          <a:xfrm>
            <a:off x="113" y="4971825"/>
            <a:ext cx="9143773" cy="171675"/>
          </a:xfrm>
          <a:prstGeom prst="rect">
            <a:avLst/>
          </a:prstGeom>
          <a:noFill/>
          <a:ln>
            <a:noFill/>
          </a:ln>
        </p:spPr>
      </p:pic>
      <p:pic>
        <p:nvPicPr>
          <p:cNvPr descr="/Users/jordonallard/Desktop/Aspire-Brand-Kit/Logos/Aspire-Icon.png" id="331" name="Google Shape;331;p27"/>
          <p:cNvPicPr preferRelativeResize="0"/>
          <p:nvPr/>
        </p:nvPicPr>
        <p:blipFill rotWithShape="1">
          <a:blip r:embed="rId4">
            <a:alphaModFix/>
          </a:blip>
          <a:srcRect b="0" l="0" r="0" t="0"/>
          <a:stretch/>
        </p:blipFill>
        <p:spPr>
          <a:xfrm>
            <a:off x="8469630" y="308610"/>
            <a:ext cx="274320" cy="274320"/>
          </a:xfrm>
          <a:prstGeom prst="rect">
            <a:avLst/>
          </a:prstGeom>
          <a:noFill/>
          <a:ln>
            <a:noFill/>
          </a:ln>
        </p:spPr>
      </p:pic>
      <p:sp>
        <p:nvSpPr>
          <p:cNvPr id="332" name="Google Shape;332;p27"/>
          <p:cNvSpPr txBox="1"/>
          <p:nvPr>
            <p:ph type="title"/>
          </p:nvPr>
        </p:nvSpPr>
        <p:spPr>
          <a:xfrm>
            <a:off x="540550" y="515050"/>
            <a:ext cx="7202700" cy="4596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400"/>
              <a:buFont typeface="Plus Jakarta Sans"/>
              <a:buNone/>
              <a:defRPr b="1" sz="2400">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3" name="Google Shape;333;p27"/>
          <p:cNvSpPr txBox="1"/>
          <p:nvPr>
            <p:ph idx="2" type="title"/>
          </p:nvPr>
        </p:nvSpPr>
        <p:spPr>
          <a:xfrm>
            <a:off x="349475" y="2286838"/>
            <a:ext cx="1632900" cy="3429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SzPts val="1400"/>
              <a:buFont typeface="Plus Jakarta Sans SemiBold"/>
              <a:buNone/>
              <a:defRPr>
                <a:latin typeface="Plus Jakarta Sans SemiBold"/>
                <a:ea typeface="Plus Jakarta Sans SemiBold"/>
                <a:cs typeface="Plus Jakarta Sans SemiBold"/>
                <a:sym typeface="Plus Jakarta Sans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4" name="Google Shape;334;p27"/>
          <p:cNvSpPr txBox="1"/>
          <p:nvPr>
            <p:ph idx="1" type="subTitle"/>
          </p:nvPr>
        </p:nvSpPr>
        <p:spPr>
          <a:xfrm>
            <a:off x="536975" y="2756188"/>
            <a:ext cx="1257900" cy="979800"/>
          </a:xfrm>
          <a:prstGeom prst="rect">
            <a:avLst/>
          </a:prstGeom>
          <a:noFill/>
          <a:ln>
            <a:noFill/>
          </a:ln>
        </p:spPr>
        <p:txBody>
          <a:bodyPr anchorCtr="0" anchor="t" bIns="91425" lIns="91425" spcFirstLastPara="1" rIns="91425" wrap="square" tIns="91425">
            <a:noAutofit/>
          </a:bodyPr>
          <a:lstStyle>
            <a:lvl1pPr lvl="0" algn="ctr">
              <a:spcBef>
                <a:spcPts val="0"/>
              </a:spcBef>
              <a:spcAft>
                <a:spcPts val="0"/>
              </a:spcAft>
              <a:buClr>
                <a:srgbClr val="5B5F78"/>
              </a:buClr>
              <a:buSzPts val="1200"/>
              <a:buFont typeface="Plus Jakarta Sans"/>
              <a:buNone/>
              <a:defRPr sz="1200">
                <a:solidFill>
                  <a:srgbClr val="5B5F78"/>
                </a:solidFill>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5" name="Google Shape;335;p27"/>
          <p:cNvSpPr txBox="1"/>
          <p:nvPr>
            <p:ph idx="3" type="title"/>
          </p:nvPr>
        </p:nvSpPr>
        <p:spPr>
          <a:xfrm>
            <a:off x="2441150" y="2324338"/>
            <a:ext cx="1632900" cy="3429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SzPts val="1400"/>
              <a:buFont typeface="Plus Jakarta Sans SemiBold"/>
              <a:buNone/>
              <a:defRPr>
                <a:latin typeface="Plus Jakarta Sans SemiBold"/>
                <a:ea typeface="Plus Jakarta Sans SemiBold"/>
                <a:cs typeface="Plus Jakarta Sans SemiBold"/>
                <a:sym typeface="Plus Jakarta Sans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6" name="Google Shape;336;p27"/>
          <p:cNvSpPr txBox="1"/>
          <p:nvPr>
            <p:ph idx="4" type="subTitle"/>
          </p:nvPr>
        </p:nvSpPr>
        <p:spPr>
          <a:xfrm>
            <a:off x="2628650" y="2793688"/>
            <a:ext cx="1257900" cy="979800"/>
          </a:xfrm>
          <a:prstGeom prst="rect">
            <a:avLst/>
          </a:prstGeom>
          <a:noFill/>
          <a:ln>
            <a:noFill/>
          </a:ln>
        </p:spPr>
        <p:txBody>
          <a:bodyPr anchorCtr="0" anchor="t" bIns="91425" lIns="91425" spcFirstLastPara="1" rIns="91425" wrap="square" tIns="91425">
            <a:noAutofit/>
          </a:bodyPr>
          <a:lstStyle>
            <a:lvl1pPr lvl="0" algn="ctr">
              <a:spcBef>
                <a:spcPts val="0"/>
              </a:spcBef>
              <a:spcAft>
                <a:spcPts val="0"/>
              </a:spcAft>
              <a:buClr>
                <a:srgbClr val="5B5F78"/>
              </a:buClr>
              <a:buSzPts val="1200"/>
              <a:buFont typeface="Plus Jakarta Sans"/>
              <a:buNone/>
              <a:defRPr sz="1200">
                <a:solidFill>
                  <a:srgbClr val="5B5F78"/>
                </a:solidFill>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7" name="Google Shape;337;p27"/>
          <p:cNvSpPr txBox="1"/>
          <p:nvPr>
            <p:ph idx="5" type="title"/>
          </p:nvPr>
        </p:nvSpPr>
        <p:spPr>
          <a:xfrm>
            <a:off x="4532825" y="2324338"/>
            <a:ext cx="1632900" cy="3429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SzPts val="1400"/>
              <a:buFont typeface="Plus Jakarta Sans SemiBold"/>
              <a:buNone/>
              <a:defRPr>
                <a:latin typeface="Plus Jakarta Sans SemiBold"/>
                <a:ea typeface="Plus Jakarta Sans SemiBold"/>
                <a:cs typeface="Plus Jakarta Sans SemiBold"/>
                <a:sym typeface="Plus Jakarta Sans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38" name="Google Shape;338;p27"/>
          <p:cNvSpPr txBox="1"/>
          <p:nvPr>
            <p:ph idx="6" type="subTitle"/>
          </p:nvPr>
        </p:nvSpPr>
        <p:spPr>
          <a:xfrm>
            <a:off x="4720325" y="2793688"/>
            <a:ext cx="1257900" cy="979800"/>
          </a:xfrm>
          <a:prstGeom prst="rect">
            <a:avLst/>
          </a:prstGeom>
          <a:noFill/>
          <a:ln>
            <a:noFill/>
          </a:ln>
        </p:spPr>
        <p:txBody>
          <a:bodyPr anchorCtr="0" anchor="t" bIns="91425" lIns="91425" spcFirstLastPara="1" rIns="91425" wrap="square" tIns="91425">
            <a:noAutofit/>
          </a:bodyPr>
          <a:lstStyle>
            <a:lvl1pPr lvl="0" algn="ctr">
              <a:spcBef>
                <a:spcPts val="0"/>
              </a:spcBef>
              <a:spcAft>
                <a:spcPts val="0"/>
              </a:spcAft>
              <a:buClr>
                <a:srgbClr val="5B5F78"/>
              </a:buClr>
              <a:buSzPts val="1200"/>
              <a:buFont typeface="Plus Jakarta Sans"/>
              <a:buNone/>
              <a:defRPr sz="1200">
                <a:solidFill>
                  <a:srgbClr val="5B5F78"/>
                </a:solidFill>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cess (2 steps)">
  <p:cSld name="DEFAULT_1_1_1_1_1_1_1_1_1_1_2_1">
    <p:bg>
      <p:bgPr>
        <a:solidFill>
          <a:schemeClr val="lt1"/>
        </a:solidFill>
      </p:bgPr>
    </p:bg>
    <p:spTree>
      <p:nvGrpSpPr>
        <p:cNvPr id="339" name="Shape 339"/>
        <p:cNvGrpSpPr/>
        <p:nvPr/>
      </p:nvGrpSpPr>
      <p:grpSpPr>
        <a:xfrm>
          <a:off x="0" y="0"/>
          <a:ext cx="0" cy="0"/>
          <a:chOff x="0" y="0"/>
          <a:chExt cx="0" cy="0"/>
        </a:xfrm>
      </p:grpSpPr>
      <p:cxnSp>
        <p:nvCxnSpPr>
          <p:cNvPr id="340" name="Google Shape;340;p28"/>
          <p:cNvCxnSpPr/>
          <p:nvPr/>
        </p:nvCxnSpPr>
        <p:spPr>
          <a:xfrm flipH="1" rot="10800000">
            <a:off x="925830" y="1954230"/>
            <a:ext cx="2366400" cy="300"/>
          </a:xfrm>
          <a:prstGeom prst="straightConnector1">
            <a:avLst/>
          </a:prstGeom>
          <a:noFill/>
          <a:ln cap="flat" cmpd="sng" w="25400">
            <a:solidFill>
              <a:srgbClr val="E4E1F0"/>
            </a:solidFill>
            <a:prstDash val="solid"/>
            <a:round/>
            <a:headEnd len="sm" w="sm" type="none"/>
            <a:tailEnd len="sm" w="sm" type="none"/>
          </a:ln>
        </p:spPr>
      </p:cxnSp>
      <p:pic>
        <p:nvPicPr>
          <p:cNvPr descr="/private/tmp/claude-501/-Users-jordonallard-Documents-GitHub-aspire-site/621a2d2b-dfca-48cc-8b41-e4cefb1e197d/scratchpad/pptx-build/gradient_circle.png" id="341" name="Google Shape;341;p28"/>
          <p:cNvPicPr preferRelativeResize="0"/>
          <p:nvPr/>
        </p:nvPicPr>
        <p:blipFill rotWithShape="1">
          <a:blip r:embed="rId2">
            <a:alphaModFix/>
          </a:blip>
          <a:srcRect b="0" l="0" r="0" t="0"/>
          <a:stretch/>
        </p:blipFill>
        <p:spPr>
          <a:xfrm>
            <a:off x="960120" y="1748790"/>
            <a:ext cx="411480" cy="411480"/>
          </a:xfrm>
          <a:prstGeom prst="rect">
            <a:avLst/>
          </a:prstGeom>
          <a:noFill/>
          <a:ln>
            <a:noFill/>
          </a:ln>
        </p:spPr>
      </p:pic>
      <p:sp>
        <p:nvSpPr>
          <p:cNvPr id="342" name="Google Shape;342;p28"/>
          <p:cNvSpPr/>
          <p:nvPr/>
        </p:nvSpPr>
        <p:spPr>
          <a:xfrm>
            <a:off x="960120" y="1748790"/>
            <a:ext cx="411600" cy="411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1</a:t>
            </a:r>
            <a:endParaRPr sz="12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circle.png" id="343" name="Google Shape;343;p28"/>
          <p:cNvPicPr preferRelativeResize="0"/>
          <p:nvPr/>
        </p:nvPicPr>
        <p:blipFill rotWithShape="1">
          <a:blip r:embed="rId2">
            <a:alphaModFix/>
          </a:blip>
          <a:srcRect b="0" l="0" r="0" t="0"/>
          <a:stretch/>
        </p:blipFill>
        <p:spPr>
          <a:xfrm>
            <a:off x="3051810" y="1748790"/>
            <a:ext cx="411480" cy="411480"/>
          </a:xfrm>
          <a:prstGeom prst="rect">
            <a:avLst/>
          </a:prstGeom>
          <a:noFill/>
          <a:ln>
            <a:noFill/>
          </a:ln>
        </p:spPr>
      </p:pic>
      <p:sp>
        <p:nvSpPr>
          <p:cNvPr id="344" name="Google Shape;344;p28"/>
          <p:cNvSpPr/>
          <p:nvPr/>
        </p:nvSpPr>
        <p:spPr>
          <a:xfrm>
            <a:off x="3051810" y="1748790"/>
            <a:ext cx="411600" cy="411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2</a:t>
            </a:r>
            <a:endParaRPr sz="12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diag.png" id="345" name="Google Shape;345;p28"/>
          <p:cNvPicPr preferRelativeResize="0"/>
          <p:nvPr/>
        </p:nvPicPr>
        <p:blipFill rotWithShape="1">
          <a:blip r:embed="rId3">
            <a:alphaModFix/>
          </a:blip>
          <a:srcRect b="0" l="0" r="0" t="0"/>
          <a:stretch/>
        </p:blipFill>
        <p:spPr>
          <a:xfrm>
            <a:off x="113" y="4971825"/>
            <a:ext cx="9143773" cy="171675"/>
          </a:xfrm>
          <a:prstGeom prst="rect">
            <a:avLst/>
          </a:prstGeom>
          <a:noFill/>
          <a:ln>
            <a:noFill/>
          </a:ln>
        </p:spPr>
      </p:pic>
      <p:pic>
        <p:nvPicPr>
          <p:cNvPr descr="/Users/jordonallard/Desktop/Aspire-Brand-Kit/Logos/Aspire-Icon.png" id="346" name="Google Shape;346;p28"/>
          <p:cNvPicPr preferRelativeResize="0"/>
          <p:nvPr/>
        </p:nvPicPr>
        <p:blipFill rotWithShape="1">
          <a:blip r:embed="rId4">
            <a:alphaModFix/>
          </a:blip>
          <a:srcRect b="0" l="0" r="0" t="0"/>
          <a:stretch/>
        </p:blipFill>
        <p:spPr>
          <a:xfrm>
            <a:off x="8469630" y="308610"/>
            <a:ext cx="274320" cy="274320"/>
          </a:xfrm>
          <a:prstGeom prst="rect">
            <a:avLst/>
          </a:prstGeom>
          <a:noFill/>
          <a:ln>
            <a:noFill/>
          </a:ln>
        </p:spPr>
      </p:pic>
      <p:sp>
        <p:nvSpPr>
          <p:cNvPr id="347" name="Google Shape;347;p28"/>
          <p:cNvSpPr txBox="1"/>
          <p:nvPr>
            <p:ph type="title"/>
          </p:nvPr>
        </p:nvSpPr>
        <p:spPr>
          <a:xfrm>
            <a:off x="540550" y="515050"/>
            <a:ext cx="7202700" cy="4596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400"/>
              <a:buFont typeface="Plus Jakarta Sans"/>
              <a:buNone/>
              <a:defRPr b="1" sz="2400">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8" name="Google Shape;348;p28"/>
          <p:cNvSpPr txBox="1"/>
          <p:nvPr>
            <p:ph idx="2" type="title"/>
          </p:nvPr>
        </p:nvSpPr>
        <p:spPr>
          <a:xfrm>
            <a:off x="349475" y="2286838"/>
            <a:ext cx="1632900" cy="3429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SzPts val="1400"/>
              <a:buFont typeface="Plus Jakarta Sans SemiBold"/>
              <a:buNone/>
              <a:defRPr>
                <a:latin typeface="Plus Jakarta Sans SemiBold"/>
                <a:ea typeface="Plus Jakarta Sans SemiBold"/>
                <a:cs typeface="Plus Jakarta Sans SemiBold"/>
                <a:sym typeface="Plus Jakarta Sans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49" name="Google Shape;349;p28"/>
          <p:cNvSpPr txBox="1"/>
          <p:nvPr>
            <p:ph idx="1" type="subTitle"/>
          </p:nvPr>
        </p:nvSpPr>
        <p:spPr>
          <a:xfrm>
            <a:off x="536975" y="2756188"/>
            <a:ext cx="1257900" cy="979800"/>
          </a:xfrm>
          <a:prstGeom prst="rect">
            <a:avLst/>
          </a:prstGeom>
          <a:noFill/>
          <a:ln>
            <a:noFill/>
          </a:ln>
        </p:spPr>
        <p:txBody>
          <a:bodyPr anchorCtr="0" anchor="t" bIns="91425" lIns="91425" spcFirstLastPara="1" rIns="91425" wrap="square" tIns="91425">
            <a:noAutofit/>
          </a:bodyPr>
          <a:lstStyle>
            <a:lvl1pPr lvl="0" algn="ctr">
              <a:spcBef>
                <a:spcPts val="0"/>
              </a:spcBef>
              <a:spcAft>
                <a:spcPts val="0"/>
              </a:spcAft>
              <a:buClr>
                <a:srgbClr val="5B5F78"/>
              </a:buClr>
              <a:buSzPts val="1200"/>
              <a:buFont typeface="Plus Jakarta Sans"/>
              <a:buNone/>
              <a:defRPr sz="1200">
                <a:solidFill>
                  <a:srgbClr val="5B5F78"/>
                </a:solidFill>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0" name="Google Shape;350;p28"/>
          <p:cNvSpPr txBox="1"/>
          <p:nvPr>
            <p:ph idx="3" type="title"/>
          </p:nvPr>
        </p:nvSpPr>
        <p:spPr>
          <a:xfrm>
            <a:off x="2441150" y="2324338"/>
            <a:ext cx="1632900" cy="3429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SzPts val="1400"/>
              <a:buFont typeface="Plus Jakarta Sans SemiBold"/>
              <a:buNone/>
              <a:defRPr>
                <a:latin typeface="Plus Jakarta Sans SemiBold"/>
                <a:ea typeface="Plus Jakarta Sans SemiBold"/>
                <a:cs typeface="Plus Jakarta Sans SemiBold"/>
                <a:sym typeface="Plus Jakarta Sans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1" name="Google Shape;351;p28"/>
          <p:cNvSpPr txBox="1"/>
          <p:nvPr>
            <p:ph idx="4" type="subTitle"/>
          </p:nvPr>
        </p:nvSpPr>
        <p:spPr>
          <a:xfrm>
            <a:off x="2628650" y="2793688"/>
            <a:ext cx="1257900" cy="979800"/>
          </a:xfrm>
          <a:prstGeom prst="rect">
            <a:avLst/>
          </a:prstGeom>
          <a:noFill/>
          <a:ln>
            <a:noFill/>
          </a:ln>
        </p:spPr>
        <p:txBody>
          <a:bodyPr anchorCtr="0" anchor="t" bIns="91425" lIns="91425" spcFirstLastPara="1" rIns="91425" wrap="square" tIns="91425">
            <a:noAutofit/>
          </a:bodyPr>
          <a:lstStyle>
            <a:lvl1pPr lvl="0" algn="ctr">
              <a:spcBef>
                <a:spcPts val="0"/>
              </a:spcBef>
              <a:spcAft>
                <a:spcPts val="0"/>
              </a:spcAft>
              <a:buClr>
                <a:srgbClr val="5B5F78"/>
              </a:buClr>
              <a:buSzPts val="1200"/>
              <a:buFont typeface="Plus Jakarta Sans"/>
              <a:buNone/>
              <a:defRPr sz="1200">
                <a:solidFill>
                  <a:srgbClr val="5B5F78"/>
                </a:solidFill>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rocess (1 step)">
  <p:cSld name="DEFAULT_1_1_1_1_1_1_1_1_1_1_2_1_1">
    <p:bg>
      <p:bgPr>
        <a:solidFill>
          <a:schemeClr val="lt1"/>
        </a:solidFill>
      </p:bgPr>
    </p:bg>
    <p:spTree>
      <p:nvGrpSpPr>
        <p:cNvPr id="352" name="Shape 352"/>
        <p:cNvGrpSpPr/>
        <p:nvPr/>
      </p:nvGrpSpPr>
      <p:grpSpPr>
        <a:xfrm>
          <a:off x="0" y="0"/>
          <a:ext cx="0" cy="0"/>
          <a:chOff x="0" y="0"/>
          <a:chExt cx="0" cy="0"/>
        </a:xfrm>
      </p:grpSpPr>
      <p:pic>
        <p:nvPicPr>
          <p:cNvPr descr="/private/tmp/claude-501/-Users-jordonallard-Documents-GitHub-aspire-site/621a2d2b-dfca-48cc-8b41-e4cefb1e197d/scratchpad/pptx-build/gradient_circle.png" id="353" name="Google Shape;353;p29"/>
          <p:cNvPicPr preferRelativeResize="0"/>
          <p:nvPr/>
        </p:nvPicPr>
        <p:blipFill rotWithShape="1">
          <a:blip r:embed="rId2">
            <a:alphaModFix/>
          </a:blip>
          <a:srcRect b="0" l="0" r="0" t="0"/>
          <a:stretch/>
        </p:blipFill>
        <p:spPr>
          <a:xfrm>
            <a:off x="960120" y="1748790"/>
            <a:ext cx="411480" cy="411480"/>
          </a:xfrm>
          <a:prstGeom prst="rect">
            <a:avLst/>
          </a:prstGeom>
          <a:noFill/>
          <a:ln>
            <a:noFill/>
          </a:ln>
        </p:spPr>
      </p:pic>
      <p:sp>
        <p:nvSpPr>
          <p:cNvPr id="354" name="Google Shape;354;p29"/>
          <p:cNvSpPr/>
          <p:nvPr/>
        </p:nvSpPr>
        <p:spPr>
          <a:xfrm>
            <a:off x="960120" y="1748790"/>
            <a:ext cx="411600" cy="4116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1200"/>
              <a:buFont typeface="Plus Jakarta Sans"/>
              <a:buNone/>
            </a:pPr>
            <a:r>
              <a:rPr b="1" lang="en" sz="1200">
                <a:solidFill>
                  <a:srgbClr val="FFFFFF"/>
                </a:solidFill>
                <a:latin typeface="Plus Jakarta Sans"/>
                <a:ea typeface="Plus Jakarta Sans"/>
                <a:cs typeface="Plus Jakarta Sans"/>
                <a:sym typeface="Plus Jakarta Sans"/>
              </a:rPr>
              <a:t>1</a:t>
            </a:r>
            <a:endParaRPr sz="1200">
              <a:solidFill>
                <a:schemeClr val="dk1"/>
              </a:solidFill>
              <a:latin typeface="Plus Jakarta Sans"/>
              <a:ea typeface="Plus Jakarta Sans"/>
              <a:cs typeface="Plus Jakarta Sans"/>
              <a:sym typeface="Plus Jakarta Sans"/>
            </a:endParaRPr>
          </a:p>
        </p:txBody>
      </p:sp>
      <p:pic>
        <p:nvPicPr>
          <p:cNvPr descr="/private/tmp/claude-501/-Users-jordonallard-Documents-GitHub-aspire-site/621a2d2b-dfca-48cc-8b41-e4cefb1e197d/scratchpad/pptx-build/gradient_diag.png" id="355" name="Google Shape;355;p29"/>
          <p:cNvPicPr preferRelativeResize="0"/>
          <p:nvPr/>
        </p:nvPicPr>
        <p:blipFill rotWithShape="1">
          <a:blip r:embed="rId3">
            <a:alphaModFix/>
          </a:blip>
          <a:srcRect b="0" l="0" r="0" t="0"/>
          <a:stretch/>
        </p:blipFill>
        <p:spPr>
          <a:xfrm>
            <a:off x="113" y="4971825"/>
            <a:ext cx="9143773" cy="171675"/>
          </a:xfrm>
          <a:prstGeom prst="rect">
            <a:avLst/>
          </a:prstGeom>
          <a:noFill/>
          <a:ln>
            <a:noFill/>
          </a:ln>
        </p:spPr>
      </p:pic>
      <p:pic>
        <p:nvPicPr>
          <p:cNvPr descr="/Users/jordonallard/Desktop/Aspire-Brand-Kit/Logos/Aspire-Icon.png" id="356" name="Google Shape;356;p29"/>
          <p:cNvPicPr preferRelativeResize="0"/>
          <p:nvPr/>
        </p:nvPicPr>
        <p:blipFill rotWithShape="1">
          <a:blip r:embed="rId4">
            <a:alphaModFix/>
          </a:blip>
          <a:srcRect b="0" l="0" r="0" t="0"/>
          <a:stretch/>
        </p:blipFill>
        <p:spPr>
          <a:xfrm>
            <a:off x="8469630" y="308610"/>
            <a:ext cx="274320" cy="274320"/>
          </a:xfrm>
          <a:prstGeom prst="rect">
            <a:avLst/>
          </a:prstGeom>
          <a:noFill/>
          <a:ln>
            <a:noFill/>
          </a:ln>
        </p:spPr>
      </p:pic>
      <p:sp>
        <p:nvSpPr>
          <p:cNvPr id="357" name="Google Shape;357;p29"/>
          <p:cNvSpPr txBox="1"/>
          <p:nvPr>
            <p:ph type="title"/>
          </p:nvPr>
        </p:nvSpPr>
        <p:spPr>
          <a:xfrm>
            <a:off x="540550" y="515050"/>
            <a:ext cx="7202700" cy="4596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400"/>
              <a:buFont typeface="Plus Jakarta Sans"/>
              <a:buNone/>
              <a:defRPr b="1" sz="2400">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8" name="Google Shape;358;p29"/>
          <p:cNvSpPr txBox="1"/>
          <p:nvPr>
            <p:ph idx="2" type="title"/>
          </p:nvPr>
        </p:nvSpPr>
        <p:spPr>
          <a:xfrm>
            <a:off x="349475" y="2286838"/>
            <a:ext cx="1632900" cy="3429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SzPts val="1400"/>
              <a:buFont typeface="Plus Jakarta Sans SemiBold"/>
              <a:buNone/>
              <a:defRPr>
                <a:latin typeface="Plus Jakarta Sans SemiBold"/>
                <a:ea typeface="Plus Jakarta Sans SemiBold"/>
                <a:cs typeface="Plus Jakarta Sans SemiBold"/>
                <a:sym typeface="Plus Jakarta Sans Semi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59" name="Google Shape;359;p29"/>
          <p:cNvSpPr txBox="1"/>
          <p:nvPr>
            <p:ph idx="1" type="subTitle"/>
          </p:nvPr>
        </p:nvSpPr>
        <p:spPr>
          <a:xfrm>
            <a:off x="536975" y="2756188"/>
            <a:ext cx="1257900" cy="979800"/>
          </a:xfrm>
          <a:prstGeom prst="rect">
            <a:avLst/>
          </a:prstGeom>
          <a:noFill/>
          <a:ln>
            <a:noFill/>
          </a:ln>
        </p:spPr>
        <p:txBody>
          <a:bodyPr anchorCtr="0" anchor="t" bIns="91425" lIns="91425" spcFirstLastPara="1" rIns="91425" wrap="square" tIns="91425">
            <a:noAutofit/>
          </a:bodyPr>
          <a:lstStyle>
            <a:lvl1pPr lvl="0" algn="ctr">
              <a:spcBef>
                <a:spcPts val="0"/>
              </a:spcBef>
              <a:spcAft>
                <a:spcPts val="0"/>
              </a:spcAft>
              <a:buClr>
                <a:srgbClr val="5B5F78"/>
              </a:buClr>
              <a:buSzPts val="1200"/>
              <a:buFont typeface="Plus Jakarta Sans"/>
              <a:buNone/>
              <a:defRPr sz="1200">
                <a:solidFill>
                  <a:srgbClr val="5B5F78"/>
                </a:solidFill>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 Pic">
  <p:cSld name="DEFAULT_1_1_1_1_1_1_1_1_1_1_1">
    <p:bg>
      <p:bgPr>
        <a:solidFill>
          <a:schemeClr val="lt1"/>
        </a:solidFill>
      </p:bgPr>
    </p:bg>
    <p:spTree>
      <p:nvGrpSpPr>
        <p:cNvPr id="360" name="Shape 360"/>
        <p:cNvGrpSpPr/>
        <p:nvPr/>
      </p:nvGrpSpPr>
      <p:grpSpPr>
        <a:xfrm>
          <a:off x="0" y="0"/>
          <a:ext cx="0" cy="0"/>
          <a:chOff x="0" y="0"/>
          <a:chExt cx="0" cy="0"/>
        </a:xfrm>
      </p:grpSpPr>
      <p:pic>
        <p:nvPicPr>
          <p:cNvPr descr="/private/tmp/claude-501/-Users-jordonallard-Documents-GitHub-aspire-site/621a2d2b-dfca-48cc-8b41-e4cefb1e197d/scratchpad/pptx-build/gradient_diag.png" id="361" name="Google Shape;361;p30"/>
          <p:cNvPicPr preferRelativeResize="0"/>
          <p:nvPr/>
        </p:nvPicPr>
        <p:blipFill rotWithShape="1">
          <a:blip r:embed="rId2">
            <a:alphaModFix/>
          </a:blip>
          <a:srcRect b="0" l="0" r="0" t="0"/>
          <a:stretch/>
        </p:blipFill>
        <p:spPr>
          <a:xfrm>
            <a:off x="113" y="4971825"/>
            <a:ext cx="9143773" cy="171675"/>
          </a:xfrm>
          <a:prstGeom prst="rect">
            <a:avLst/>
          </a:prstGeom>
          <a:noFill/>
          <a:ln>
            <a:noFill/>
          </a:ln>
        </p:spPr>
      </p:pic>
      <p:pic>
        <p:nvPicPr>
          <p:cNvPr descr="/Users/jordonallard/Desktop/Aspire-Brand-Kit/Logos/Aspire-Icon.png" id="362" name="Google Shape;362;p30"/>
          <p:cNvPicPr preferRelativeResize="0"/>
          <p:nvPr/>
        </p:nvPicPr>
        <p:blipFill rotWithShape="1">
          <a:blip r:embed="rId3">
            <a:alphaModFix/>
          </a:blip>
          <a:srcRect b="0" l="0" r="0" t="0"/>
          <a:stretch/>
        </p:blipFill>
        <p:spPr>
          <a:xfrm>
            <a:off x="8469630" y="308610"/>
            <a:ext cx="274320" cy="274320"/>
          </a:xfrm>
          <a:prstGeom prst="rect">
            <a:avLst/>
          </a:prstGeom>
          <a:noFill/>
          <a:ln>
            <a:noFill/>
          </a:ln>
        </p:spPr>
      </p:pic>
      <p:sp>
        <p:nvSpPr>
          <p:cNvPr id="363" name="Google Shape;363;p30"/>
          <p:cNvSpPr/>
          <p:nvPr/>
        </p:nvSpPr>
        <p:spPr>
          <a:xfrm>
            <a:off x="824825" y="1234450"/>
            <a:ext cx="7595700" cy="3247800"/>
          </a:xfrm>
          <a:prstGeom prst="roundRect">
            <a:avLst>
              <a:gd fmla="val 4364" name="adj"/>
            </a:avLst>
          </a:prstGeom>
          <a:solidFill>
            <a:srgbClr val="EDE9F8"/>
          </a:solidFill>
          <a:ln>
            <a:noFill/>
          </a:ln>
        </p:spPr>
        <p:txBody>
          <a:bodyPr anchorCtr="0" anchor="ctr" bIns="72850" lIns="72850" spcFirstLastPara="1" rIns="72850" wrap="square" tIns="72850">
            <a:noAutofit/>
          </a:bodyPr>
          <a:lstStyle/>
          <a:p>
            <a:pPr indent="0" lvl="0" marL="0" rtl="0" algn="l">
              <a:spcBef>
                <a:spcPts val="0"/>
              </a:spcBef>
              <a:spcAft>
                <a:spcPts val="0"/>
              </a:spcAft>
              <a:buNone/>
            </a:pPr>
            <a:r>
              <a:t/>
            </a:r>
            <a:endParaRPr/>
          </a:p>
        </p:txBody>
      </p:sp>
      <p:sp>
        <p:nvSpPr>
          <p:cNvPr id="364" name="Google Shape;364;p30"/>
          <p:cNvSpPr txBox="1"/>
          <p:nvPr>
            <p:ph type="title"/>
          </p:nvPr>
        </p:nvSpPr>
        <p:spPr>
          <a:xfrm>
            <a:off x="540550" y="515050"/>
            <a:ext cx="7202700" cy="4596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SzPts val="2400"/>
              <a:buFont typeface="Plus Jakarta Sans"/>
              <a:buNone/>
              <a:defRPr b="1" sz="2400">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5" name="Google Shape;365;p30"/>
          <p:cNvSpPr/>
          <p:nvPr>
            <p:ph idx="2" type="pic"/>
          </p:nvPr>
        </p:nvSpPr>
        <p:spPr>
          <a:xfrm>
            <a:off x="1007075" y="1340725"/>
            <a:ext cx="7231200" cy="2967600"/>
          </a:xfrm>
          <a:prstGeom prst="roundRect">
            <a:avLst>
              <a:gd fmla="val 16667" name="adj"/>
            </a:avLst>
          </a:prstGeom>
          <a:noFill/>
          <a:ln>
            <a:noFill/>
          </a:ln>
        </p:spPr>
      </p:sp>
    </p:spTree>
  </p:cSld>
  <p:clrMapOvr>
    <a:masterClrMapping/>
  </p:clrMapOvr>
</p:sldLayout>
</file>

<file path=ppt/slideLayouts/slideLayout3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hank You">
  <p:cSld name="DEFAULT_1_1_1_1_1_1_1_1_1_1_1_1">
    <p:bg>
      <p:bgPr>
        <a:solidFill>
          <a:schemeClr val="lt1"/>
        </a:solidFill>
      </p:bgPr>
    </p:bg>
    <p:spTree>
      <p:nvGrpSpPr>
        <p:cNvPr id="366" name="Shape 366"/>
        <p:cNvGrpSpPr/>
        <p:nvPr/>
      </p:nvGrpSpPr>
      <p:grpSpPr>
        <a:xfrm>
          <a:off x="0" y="0"/>
          <a:ext cx="0" cy="0"/>
          <a:chOff x="0" y="0"/>
          <a:chExt cx="0" cy="0"/>
        </a:xfrm>
      </p:grpSpPr>
      <p:pic>
        <p:nvPicPr>
          <p:cNvPr descr="/private/tmp/claude-501/-Users-jordonallard-Documents-GitHub-aspire-site/621a2d2b-dfca-48cc-8b41-e4cefb1e197d/scratchpad/pptx-build/gradient_diag.png" id="367" name="Google Shape;367;p31"/>
          <p:cNvPicPr preferRelativeResize="0"/>
          <p:nvPr/>
        </p:nvPicPr>
        <p:blipFill rotWithShape="1">
          <a:blip r:embed="rId2">
            <a:alphaModFix/>
          </a:blip>
          <a:srcRect b="0" l="0" r="0" t="0"/>
          <a:stretch/>
        </p:blipFill>
        <p:spPr>
          <a:xfrm>
            <a:off x="113" y="0"/>
            <a:ext cx="9143773" cy="5143500"/>
          </a:xfrm>
          <a:prstGeom prst="rect">
            <a:avLst/>
          </a:prstGeom>
          <a:noFill/>
          <a:ln>
            <a:noFill/>
          </a:ln>
        </p:spPr>
      </p:pic>
      <p:pic>
        <p:nvPicPr>
          <p:cNvPr id="368" name="Google Shape;368;p31"/>
          <p:cNvPicPr preferRelativeResize="0"/>
          <p:nvPr/>
        </p:nvPicPr>
        <p:blipFill rotWithShape="1">
          <a:blip r:embed="rId3">
            <a:alphaModFix/>
          </a:blip>
          <a:srcRect b="0" l="0" r="0" t="0"/>
          <a:stretch/>
        </p:blipFill>
        <p:spPr>
          <a:xfrm>
            <a:off x="3325314" y="1645920"/>
            <a:ext cx="2493370" cy="758852"/>
          </a:xfrm>
          <a:prstGeom prst="rect">
            <a:avLst/>
          </a:prstGeom>
          <a:noFill/>
          <a:ln>
            <a:noFill/>
          </a:ln>
        </p:spPr>
      </p:pic>
      <p:sp>
        <p:nvSpPr>
          <p:cNvPr id="369" name="Google Shape;369;p31"/>
          <p:cNvSpPr txBox="1"/>
          <p:nvPr>
            <p:ph type="title"/>
          </p:nvPr>
        </p:nvSpPr>
        <p:spPr>
          <a:xfrm>
            <a:off x="1496725" y="2546850"/>
            <a:ext cx="6150300" cy="5745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Clr>
                <a:schemeClr val="lt1"/>
              </a:buClr>
              <a:buSzPts val="2900"/>
              <a:buFont typeface="Plus Jakarta Sans ExtraBold"/>
              <a:buNone/>
              <a:defRPr sz="2900">
                <a:solidFill>
                  <a:schemeClr val="lt1"/>
                </a:solidFill>
                <a:latin typeface="Plus Jakarta Sans ExtraBold"/>
                <a:ea typeface="Plus Jakarta Sans ExtraBold"/>
                <a:cs typeface="Plus Jakarta Sans ExtraBold"/>
                <a:sym typeface="Plus Jakarta Sans ExtraBold"/>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0" name="Google Shape;370;p31"/>
          <p:cNvSpPr txBox="1"/>
          <p:nvPr>
            <p:ph idx="1" type="subTitle"/>
          </p:nvPr>
        </p:nvSpPr>
        <p:spPr>
          <a:xfrm>
            <a:off x="2733600" y="3094125"/>
            <a:ext cx="3676800" cy="393000"/>
          </a:xfrm>
          <a:prstGeom prst="rect">
            <a:avLst/>
          </a:prstGeom>
          <a:noFill/>
          <a:ln>
            <a:noFill/>
          </a:ln>
        </p:spPr>
        <p:txBody>
          <a:bodyPr anchorCtr="0" anchor="ctr" bIns="91425" lIns="91425" spcFirstLastPara="1" rIns="91425" wrap="square" tIns="91425">
            <a:noAutofit/>
          </a:bodyPr>
          <a:lstStyle>
            <a:lvl1pPr lvl="0" algn="ctr">
              <a:spcBef>
                <a:spcPts val="0"/>
              </a:spcBef>
              <a:spcAft>
                <a:spcPts val="0"/>
              </a:spcAft>
              <a:buClr>
                <a:schemeClr val="accent6"/>
              </a:buClr>
              <a:buSzPts val="1400"/>
              <a:buFont typeface="Plus Jakarta Sans"/>
              <a:buNone/>
              <a:defRPr>
                <a:solidFill>
                  <a:schemeClr val="accent6"/>
                </a:solidFill>
                <a:latin typeface="Plus Jakarta Sans"/>
                <a:ea typeface="Plus Jakarta Sans"/>
                <a:cs typeface="Plus Jakarta Sans"/>
                <a:sym typeface="Plus Jakarta San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71" name="Google Shape;371;p31"/>
          <p:cNvSpPr/>
          <p:nvPr/>
        </p:nvSpPr>
        <p:spPr>
          <a:xfrm>
            <a:off x="6977950" y="-1119100"/>
            <a:ext cx="3221700" cy="2862300"/>
          </a:xfrm>
          <a:prstGeom prst="ellipse">
            <a:avLst/>
          </a:prstGeom>
          <a:solidFill>
            <a:srgbClr val="EDE9F8">
              <a:alpha val="268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sp>
        <p:nvSpPr>
          <p:cNvPr id="372" name="Google Shape;372;p31"/>
          <p:cNvSpPr/>
          <p:nvPr/>
        </p:nvSpPr>
        <p:spPr>
          <a:xfrm>
            <a:off x="175200" y="-1095600"/>
            <a:ext cx="2558400" cy="2399700"/>
          </a:xfrm>
          <a:prstGeom prst="ellipse">
            <a:avLst/>
          </a:prstGeom>
          <a:solidFill>
            <a:srgbClr val="EDE9F8">
              <a:alpha val="1384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sp>
        <p:nvSpPr>
          <p:cNvPr id="373" name="Google Shape;373;p31"/>
          <p:cNvSpPr/>
          <p:nvPr/>
        </p:nvSpPr>
        <p:spPr>
          <a:xfrm>
            <a:off x="-84450" y="896000"/>
            <a:ext cx="1358100" cy="1259400"/>
          </a:xfrm>
          <a:prstGeom prst="ellipse">
            <a:avLst/>
          </a:prstGeom>
          <a:solidFill>
            <a:srgbClr val="EDE9F8">
              <a:alpha val="2688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sp>
        <p:nvSpPr>
          <p:cNvPr id="374" name="Google Shape;374;p31"/>
          <p:cNvSpPr/>
          <p:nvPr/>
        </p:nvSpPr>
        <p:spPr>
          <a:xfrm>
            <a:off x="848300" y="4407900"/>
            <a:ext cx="1984800" cy="1904700"/>
          </a:xfrm>
          <a:prstGeom prst="ellipse">
            <a:avLst/>
          </a:prstGeom>
          <a:solidFill>
            <a:srgbClr val="EDE9F8">
              <a:alpha val="13840"/>
            </a:srgbClr>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solidFill>
                <a:schemeClr val="dk2"/>
              </a:solidFill>
            </a:endParaRPr>
          </a:p>
        </p:txBody>
      </p:sp>
    </p:spTree>
  </p:cSld>
  <p:clrMapOvr>
    <a:masterClrMapping/>
  </p:clrMapOvr>
</p:sldLayout>
</file>

<file path=ppt/slideLayouts/slideLayout3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estions">
  <p:cSld name="DEFAULT_1_1_1_1_1_1_1_1_1_1_1_1_1">
    <p:bg>
      <p:bgPr>
        <a:solidFill>
          <a:schemeClr val="dk1"/>
        </a:solidFill>
      </p:bgPr>
    </p:bg>
    <p:spTree>
      <p:nvGrpSpPr>
        <p:cNvPr id="375" name="Shape 375"/>
        <p:cNvGrpSpPr/>
        <p:nvPr/>
      </p:nvGrpSpPr>
      <p:grpSpPr>
        <a:xfrm>
          <a:off x="0" y="0"/>
          <a:ext cx="0" cy="0"/>
          <a:chOff x="0" y="0"/>
          <a:chExt cx="0" cy="0"/>
        </a:xfrm>
      </p:grpSpPr>
      <p:pic>
        <p:nvPicPr>
          <p:cNvPr descr="/private/tmp/claude-501/-Users-jordonallard-Documents-GitHub-aspire-site/621a2d2b-dfca-48cc-8b41-e4cefb1e197d/scratchpad/pptx-build/gradient_blob.png" id="376" name="Google Shape;376;p32"/>
          <p:cNvPicPr preferRelativeResize="0"/>
          <p:nvPr/>
        </p:nvPicPr>
        <p:blipFill rotWithShape="1">
          <a:blip r:embed="rId2">
            <a:alphaModFix/>
          </a:blip>
          <a:srcRect b="0" l="0" r="0" t="0"/>
          <a:stretch/>
        </p:blipFill>
        <p:spPr>
          <a:xfrm>
            <a:off x="-2057400" y="1714500"/>
            <a:ext cx="4457700" cy="4457700"/>
          </a:xfrm>
          <a:prstGeom prst="rect">
            <a:avLst/>
          </a:prstGeom>
          <a:noFill/>
          <a:ln>
            <a:noFill/>
          </a:ln>
        </p:spPr>
      </p:pic>
      <p:pic>
        <p:nvPicPr>
          <p:cNvPr descr="/private/tmp/claude-501/-Users-jordonallard-Documents-GitHub-aspire-site/621a2d2b-dfca-48cc-8b41-e4cefb1e197d/scratchpad/pptx-build/gradient_blob.png" id="377" name="Google Shape;377;p32"/>
          <p:cNvPicPr preferRelativeResize="0"/>
          <p:nvPr/>
        </p:nvPicPr>
        <p:blipFill rotWithShape="1">
          <a:blip r:embed="rId2">
            <a:alphaModFix/>
          </a:blip>
          <a:srcRect b="0" l="0" r="0" t="0"/>
          <a:stretch/>
        </p:blipFill>
        <p:spPr>
          <a:xfrm>
            <a:off x="6858000" y="-2057400"/>
            <a:ext cx="4457700" cy="4457700"/>
          </a:xfrm>
          <a:prstGeom prst="rect">
            <a:avLst/>
          </a:prstGeom>
          <a:noFill/>
          <a:ln>
            <a:noFill/>
          </a:ln>
        </p:spPr>
      </p:pic>
      <p:sp>
        <p:nvSpPr>
          <p:cNvPr id="378" name="Google Shape;378;p32"/>
          <p:cNvSpPr/>
          <p:nvPr/>
        </p:nvSpPr>
        <p:spPr>
          <a:xfrm>
            <a:off x="0" y="2194560"/>
            <a:ext cx="9143700" cy="754500"/>
          </a:xfrm>
          <a:prstGeom prst="rect">
            <a:avLst/>
          </a:prstGeom>
          <a:noFill/>
          <a:ln>
            <a:noFill/>
          </a:ln>
        </p:spPr>
        <p:txBody>
          <a:bodyPr anchorCtr="0" anchor="ctr" bIns="0" lIns="0" spcFirstLastPara="1" rIns="0" wrap="square" tIns="0">
            <a:noAutofit/>
          </a:bodyPr>
          <a:lstStyle/>
          <a:p>
            <a:pPr indent="0" lvl="0" marL="0" marR="0" rtl="0" algn="ctr">
              <a:spcBef>
                <a:spcPts val="0"/>
              </a:spcBef>
              <a:spcAft>
                <a:spcPts val="0"/>
              </a:spcAft>
              <a:buClr>
                <a:srgbClr val="FFFFFF"/>
              </a:buClr>
              <a:buSzPts val="3000"/>
              <a:buFont typeface="Plus Jakarta Sans"/>
              <a:buNone/>
            </a:pPr>
            <a:r>
              <a:rPr b="1" lang="en" sz="3000">
                <a:solidFill>
                  <a:srgbClr val="FFFFFF"/>
                </a:solidFill>
                <a:latin typeface="Plus Jakarta Sans"/>
                <a:ea typeface="Plus Jakarta Sans"/>
                <a:cs typeface="Plus Jakarta Sans"/>
                <a:sym typeface="Plus Jakarta Sans"/>
              </a:rPr>
              <a:t>Questions?</a:t>
            </a:r>
            <a:endParaRPr sz="3000">
              <a:solidFill>
                <a:schemeClr val="dk1"/>
              </a:solidFill>
              <a:latin typeface="Plus Jakarta Sans"/>
              <a:ea typeface="Plus Jakarta Sans"/>
              <a:cs typeface="Plus Jakarta Sans"/>
              <a:sym typeface="Plus Jakarta Sans"/>
            </a:endParaRPr>
          </a:p>
        </p:txBody>
      </p:sp>
      <p:pic>
        <p:nvPicPr>
          <p:cNvPr id="379" name="Google Shape;379;p32" title="Aspire_Whitetxt TP.png"/>
          <p:cNvPicPr preferRelativeResize="0"/>
          <p:nvPr/>
        </p:nvPicPr>
        <p:blipFill>
          <a:blip r:embed="rId3">
            <a:alphaModFix/>
          </a:blip>
          <a:stretch>
            <a:fillRect/>
          </a:stretch>
        </p:blipFill>
        <p:spPr>
          <a:xfrm>
            <a:off x="4085475" y="1096795"/>
            <a:ext cx="973049" cy="973049"/>
          </a:xfrm>
          <a:prstGeom prst="rect">
            <a:avLst/>
          </a:prstGeom>
          <a:noFill/>
          <a:ln>
            <a:noFill/>
          </a:ln>
        </p:spPr>
      </p:pic>
    </p:spTree>
  </p:cSld>
  <p:clrMapOvr>
    <a:masterClrMapping/>
  </p:clrMapOvr>
</p:sldLayout>
</file>

<file path=ppt/slideLayouts/slideLayout3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380" name="Shape 380"/>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20" Type="http://schemas.openxmlformats.org/officeDocument/2006/relationships/slideLayout" Target="../slideLayouts/slideLayout20.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5" Type="http://schemas.openxmlformats.org/officeDocument/2006/relationships/slideLayout" Target="../slideLayouts/slideLayout5.xml"/><Relationship Id="rId6" Type="http://schemas.openxmlformats.org/officeDocument/2006/relationships/slideLayout" Target="../slideLayouts/slideLayout6.xml"/><Relationship Id="rId29" Type="http://schemas.openxmlformats.org/officeDocument/2006/relationships/slideLayout" Target="../slideLayouts/slideLayout29.xml"/><Relationship Id="rId7" Type="http://schemas.openxmlformats.org/officeDocument/2006/relationships/slideLayout" Target="../slideLayouts/slideLayout7.xml"/><Relationship Id="rId8" Type="http://schemas.openxmlformats.org/officeDocument/2006/relationships/slideLayout" Target="../slideLayouts/slideLayout8.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11" Type="http://schemas.openxmlformats.org/officeDocument/2006/relationships/slideLayout" Target="../slideLayouts/slideLayout11.xml"/><Relationship Id="rId33" Type="http://schemas.openxmlformats.org/officeDocument/2006/relationships/theme" Target="../theme/theme2.xml"/><Relationship Id="rId10" Type="http://schemas.openxmlformats.org/officeDocument/2006/relationships/slideLayout" Target="../slideLayouts/slideLayout10.xml"/><Relationship Id="rId32" Type="http://schemas.openxmlformats.org/officeDocument/2006/relationships/slideLayout" Target="../slideLayouts/slideLayout32.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9" Type="http://schemas.openxmlformats.org/officeDocument/2006/relationships/slideLayout" Target="../slideLayouts/slideLayout19.xml"/><Relationship Id="rId1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 id="2147483659" r:id="rId12"/>
    <p:sldLayoutId id="2147483660" r:id="rId13"/>
    <p:sldLayoutId id="2147483661" r:id="rId14"/>
    <p:sldLayoutId id="2147483662" r:id="rId15"/>
    <p:sldLayoutId id="2147483663" r:id="rId16"/>
    <p:sldLayoutId id="2147483664" r:id="rId17"/>
    <p:sldLayoutId id="2147483665" r:id="rId18"/>
    <p:sldLayoutId id="2147483666" r:id="rId19"/>
    <p:sldLayoutId id="2147483667" r:id="rId20"/>
    <p:sldLayoutId id="2147483668" r:id="rId21"/>
    <p:sldLayoutId id="2147483669" r:id="rId22"/>
    <p:sldLayoutId id="2147483670" r:id="rId23"/>
    <p:sldLayoutId id="2147483671" r:id="rId24"/>
    <p:sldLayoutId id="2147483672" r:id="rId25"/>
    <p:sldLayoutId id="2147483673" r:id="rId26"/>
    <p:sldLayoutId id="2147483674" r:id="rId27"/>
    <p:sldLayoutId id="2147483675" r:id="rId28"/>
    <p:sldLayoutId id="2147483676" r:id="rId29"/>
    <p:sldLayoutId id="2147483677" r:id="rId30"/>
    <p:sldLayoutId id="2147483678" r:id="rId31"/>
    <p:sldLayoutId id="2147483679" r:id="rId32"/>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xml"/><Relationship Id="rId3" Type="http://schemas.openxmlformats.org/officeDocument/2006/relationships/image" Target="../media/image33.png"/><Relationship Id="rId4" Type="http://schemas.openxmlformats.org/officeDocument/2006/relationships/image" Target="../media/image38.png"/><Relationship Id="rId5" Type="http://schemas.openxmlformats.org/officeDocument/2006/relationships/image" Target="../media/image17.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28.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6.xml"/><Relationship Id="rId3" Type="http://schemas.openxmlformats.org/officeDocument/2006/relationships/image" Target="../media/image28.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8.xml"/><Relationship Id="rId3" Type="http://schemas.openxmlformats.org/officeDocument/2006/relationships/image" Target="../media/image7.png"/><Relationship Id="rId4" Type="http://schemas.openxmlformats.org/officeDocument/2006/relationships/image" Target="../media/image9.png"/><Relationship Id="rId5"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9.xml"/><Relationship Id="rId3" Type="http://schemas.openxmlformats.org/officeDocument/2006/relationships/image" Target="../media/image25.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0.xml"/><Relationship Id="rId3" Type="http://schemas.openxmlformats.org/officeDocument/2006/relationships/image" Target="../media/image24.png"/><Relationship Id="rId4" Type="http://schemas.openxmlformats.org/officeDocument/2006/relationships/image" Target="../media/image26.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 Id="rId3"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13.xml"/><Relationship Id="rId3" Type="http://schemas.openxmlformats.org/officeDocument/2006/relationships/image" Target="../media/image29.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image" Target="../media/image27.jp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6.xml"/><Relationship Id="rId2" Type="http://schemas.openxmlformats.org/officeDocument/2006/relationships/notesSlide" Target="../notesSlides/notesSlide15.xml"/><Relationship Id="rId3" Type="http://schemas.openxmlformats.org/officeDocument/2006/relationships/image" Target="../media/image2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6.xml"/><Relationship Id="rId3" Type="http://schemas.openxmlformats.org/officeDocument/2006/relationships/image" Target="../media/image11.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7.xml"/><Relationship Id="rId3" Type="http://schemas.openxmlformats.org/officeDocument/2006/relationships/image" Target="../media/image20.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8.xml"/><Relationship Id="rId3" Type="http://schemas.openxmlformats.org/officeDocument/2006/relationships/image" Target="../media/image1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9.xml"/><Relationship Id="rId3" Type="http://schemas.openxmlformats.org/officeDocument/2006/relationships/image" Target="../media/image36.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0.xml"/><Relationship Id="rId3" Type="http://schemas.openxmlformats.org/officeDocument/2006/relationships/image" Target="../media/image12.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21.xml"/><Relationship Id="rId3" Type="http://schemas.openxmlformats.org/officeDocument/2006/relationships/image" Target="../media/image28.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3.xml"/><Relationship Id="rId3" Type="http://schemas.openxmlformats.org/officeDocument/2006/relationships/image" Target="../media/image28.jp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5.xml"/><Relationship Id="rId3" Type="http://schemas.openxmlformats.org/officeDocument/2006/relationships/image" Target="../media/image13.jpg"/><Relationship Id="rId4" Type="http://schemas.openxmlformats.org/officeDocument/2006/relationships/image" Target="../media/image15.jpg"/><Relationship Id="rId5" Type="http://schemas.openxmlformats.org/officeDocument/2006/relationships/image" Target="../media/image16.jp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6.xml"/><Relationship Id="rId3" Type="http://schemas.openxmlformats.org/officeDocument/2006/relationships/image" Target="../media/image32.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2.xml"/><Relationship Id="rId2" Type="http://schemas.openxmlformats.org/officeDocument/2006/relationships/notesSlide" Target="../notesSlides/notesSlide27.xml"/><Relationship Id="rId3" Type="http://schemas.openxmlformats.org/officeDocument/2006/relationships/image" Target="../media/image19.png"/><Relationship Id="rId4" Type="http://schemas.openxmlformats.org/officeDocument/2006/relationships/image" Target="../media/image18.png"/><Relationship Id="rId5" Type="http://schemas.openxmlformats.org/officeDocument/2006/relationships/image" Target="../media/image21.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4.xml"/><Relationship Id="rId2" Type="http://schemas.openxmlformats.org/officeDocument/2006/relationships/notesSlide" Target="../notesSlides/notesSlide28.xml"/><Relationship Id="rId3" Type="http://schemas.openxmlformats.org/officeDocument/2006/relationships/image" Target="../media/image35.jp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31.xml"/><Relationship Id="rId3" Type="http://schemas.openxmlformats.org/officeDocument/2006/relationships/image" Target="../media/image28.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2.xml"/><Relationship Id="rId2" Type="http://schemas.openxmlformats.org/officeDocument/2006/relationships/notesSlide" Target="../notesSlides/notesSlide33.xml"/><Relationship Id="rId3" Type="http://schemas.openxmlformats.org/officeDocument/2006/relationships/image" Target="../media/image23.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5.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6.xml"/><Relationship Id="rId3" Type="http://schemas.openxmlformats.org/officeDocument/2006/relationships/image" Target="../media/image28.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9.xml"/><Relationship Id="rId2" Type="http://schemas.openxmlformats.org/officeDocument/2006/relationships/notesSlide" Target="../notesSlides/notesSlide39.xml"/><Relationship Id="rId3" Type="http://schemas.openxmlformats.org/officeDocument/2006/relationships/image" Target="../media/image37.png"/><Relationship Id="rId4" Type="http://schemas.openxmlformats.org/officeDocument/2006/relationships/image" Target="../media/image34.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1.xml"/><Relationship Id="rId3" Type="http://schemas.openxmlformats.org/officeDocument/2006/relationships/image" Target="../media/image28.jp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0.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1.xml"/><Relationship Id="rId2" Type="http://schemas.openxmlformats.org/officeDocument/2006/relationships/notesSlide" Target="../notesSlides/notesSlide43.xml"/><Relationship Id="rId3" Type="http://schemas.openxmlformats.org/officeDocument/2006/relationships/image" Target="../media/image30.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4" name="Shape 384"/>
        <p:cNvGrpSpPr/>
        <p:nvPr/>
      </p:nvGrpSpPr>
      <p:grpSpPr>
        <a:xfrm>
          <a:off x="0" y="0"/>
          <a:ext cx="0" cy="0"/>
          <a:chOff x="0" y="0"/>
          <a:chExt cx="0" cy="0"/>
        </a:xfrm>
      </p:grpSpPr>
      <p:sp>
        <p:nvSpPr>
          <p:cNvPr id="385" name="Google Shape;385;p34"/>
          <p:cNvSpPr txBox="1"/>
          <p:nvPr>
            <p:ph type="title"/>
          </p:nvPr>
        </p:nvSpPr>
        <p:spPr>
          <a:xfrm>
            <a:off x="686250" y="1456050"/>
            <a:ext cx="7501500" cy="96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Beyond Balance: An Interdisciplinary Approach to Fall Prevention in Assisted Living</a:t>
            </a:r>
            <a:endParaRPr/>
          </a:p>
        </p:txBody>
      </p:sp>
      <p:sp>
        <p:nvSpPr>
          <p:cNvPr id="386" name="Google Shape;386;p34"/>
          <p:cNvSpPr txBox="1"/>
          <p:nvPr>
            <p:ph idx="1" type="subTitle"/>
          </p:nvPr>
        </p:nvSpPr>
        <p:spPr>
          <a:xfrm>
            <a:off x="721875" y="2952875"/>
            <a:ext cx="7195500" cy="45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Jordon Allard, MOT, OTR/L    |    Ben Black, PT, DPT    |    Erin McGrady, MS CCC-SLP</a:t>
            </a:r>
            <a:endParaRPr/>
          </a:p>
          <a:p>
            <a:pPr indent="0" lvl="0" marL="0" rtl="0" algn="l">
              <a:spcBef>
                <a:spcPts val="0"/>
              </a:spcBef>
              <a:spcAft>
                <a:spcPts val="0"/>
              </a:spcAft>
              <a:buNone/>
            </a:pPr>
            <a:br>
              <a:rPr b="1" lang="en">
                <a:latin typeface="Plus Jakarta Sans"/>
                <a:ea typeface="Plus Jakarta Sans"/>
                <a:cs typeface="Plus Jakarta Sans"/>
                <a:sym typeface="Plus Jakarta Sans"/>
              </a:rPr>
            </a:br>
            <a:r>
              <a:rPr b="1" lang="en">
                <a:latin typeface="Plus Jakarta Sans"/>
                <a:ea typeface="Plus Jakarta Sans"/>
                <a:cs typeface="Plus Jakarta Sans"/>
                <a:sym typeface="Plus Jakarta Sans"/>
              </a:rPr>
              <a:t>LeadingAge</a:t>
            </a:r>
            <a:r>
              <a:rPr b="1" lang="en">
                <a:latin typeface="Plus Jakarta Sans"/>
                <a:ea typeface="Plus Jakarta Sans"/>
                <a:cs typeface="Plus Jakarta Sans"/>
                <a:sym typeface="Plus Jakarta Sans"/>
              </a:rPr>
              <a:t> Conference</a:t>
            </a:r>
            <a:endParaRPr b="1">
              <a:latin typeface="Plus Jakarta Sans"/>
              <a:ea typeface="Plus Jakarta Sans"/>
              <a:cs typeface="Plus Jakarta Sans"/>
              <a:sym typeface="Plus Jakarta Sans"/>
            </a:endParaRPr>
          </a:p>
          <a:p>
            <a:pPr indent="0" lvl="0" marL="0" rtl="0" algn="l">
              <a:spcBef>
                <a:spcPts val="0"/>
              </a:spcBef>
              <a:spcAft>
                <a:spcPts val="0"/>
              </a:spcAft>
              <a:buNone/>
            </a:pPr>
            <a:r>
              <a:rPr lang="en"/>
              <a:t>September 1</a:t>
            </a:r>
            <a:r>
              <a:rPr lang="en"/>
              <a:t>7, 2026</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0" name="Shape 390"/>
        <p:cNvGrpSpPr/>
        <p:nvPr/>
      </p:nvGrpSpPr>
      <p:grpSpPr>
        <a:xfrm>
          <a:off x="0" y="0"/>
          <a:ext cx="0" cy="0"/>
          <a:chOff x="0" y="0"/>
          <a:chExt cx="0" cy="0"/>
        </a:xfrm>
      </p:grpSpPr>
      <p:sp>
        <p:nvSpPr>
          <p:cNvPr id="391" name="Google Shape;391;p35"/>
          <p:cNvSpPr txBox="1"/>
          <p:nvPr>
            <p:ph type="title"/>
          </p:nvPr>
        </p:nvSpPr>
        <p:spPr>
          <a:xfrm>
            <a:off x="540550" y="515050"/>
            <a:ext cx="7202700" cy="45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Introduction</a:t>
            </a:r>
            <a:endParaRPr/>
          </a:p>
        </p:txBody>
      </p:sp>
      <p:sp>
        <p:nvSpPr>
          <p:cNvPr id="392" name="Google Shape;392;p35"/>
          <p:cNvSpPr txBox="1"/>
          <p:nvPr>
            <p:ph idx="2" type="title"/>
          </p:nvPr>
        </p:nvSpPr>
        <p:spPr>
          <a:xfrm>
            <a:off x="1264975" y="3331975"/>
            <a:ext cx="1536000" cy="235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Jordon Allard, MOT, OTR/L</a:t>
            </a:r>
            <a:endParaRPr/>
          </a:p>
        </p:txBody>
      </p:sp>
      <p:sp>
        <p:nvSpPr>
          <p:cNvPr id="393" name="Google Shape;393;p35"/>
          <p:cNvSpPr txBox="1"/>
          <p:nvPr>
            <p:ph idx="1" type="subTitle"/>
          </p:nvPr>
        </p:nvSpPr>
        <p:spPr>
          <a:xfrm>
            <a:off x="1340575" y="3956000"/>
            <a:ext cx="1384800" cy="274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Founder, CEO</a:t>
            </a:r>
            <a:endParaRPr/>
          </a:p>
        </p:txBody>
      </p:sp>
      <p:sp>
        <p:nvSpPr>
          <p:cNvPr id="394" name="Google Shape;394;p35"/>
          <p:cNvSpPr txBox="1"/>
          <p:nvPr>
            <p:ph idx="3" type="title"/>
          </p:nvPr>
        </p:nvSpPr>
        <p:spPr>
          <a:xfrm>
            <a:off x="3832185" y="3331975"/>
            <a:ext cx="1536000" cy="235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Ben Black, PT, DPT</a:t>
            </a:r>
            <a:endParaRPr/>
          </a:p>
        </p:txBody>
      </p:sp>
      <p:sp>
        <p:nvSpPr>
          <p:cNvPr id="395" name="Google Shape;395;p35"/>
          <p:cNvSpPr txBox="1"/>
          <p:nvPr>
            <p:ph idx="4" type="subTitle"/>
          </p:nvPr>
        </p:nvSpPr>
        <p:spPr>
          <a:xfrm>
            <a:off x="3635300" y="3956000"/>
            <a:ext cx="1926900" cy="274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Director of Clinical Operations</a:t>
            </a:r>
            <a:endParaRPr/>
          </a:p>
        </p:txBody>
      </p:sp>
      <p:sp>
        <p:nvSpPr>
          <p:cNvPr id="396" name="Google Shape;396;p35"/>
          <p:cNvSpPr txBox="1"/>
          <p:nvPr>
            <p:ph idx="5" type="title"/>
          </p:nvPr>
        </p:nvSpPr>
        <p:spPr>
          <a:xfrm>
            <a:off x="6373200" y="3331975"/>
            <a:ext cx="1536000" cy="235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Erin McGrady, MS, CCC-SLP</a:t>
            </a:r>
            <a:endParaRPr/>
          </a:p>
        </p:txBody>
      </p:sp>
      <p:sp>
        <p:nvSpPr>
          <p:cNvPr id="397" name="Google Shape;397;p35"/>
          <p:cNvSpPr txBox="1"/>
          <p:nvPr>
            <p:ph idx="6" type="subTitle"/>
          </p:nvPr>
        </p:nvSpPr>
        <p:spPr>
          <a:xfrm>
            <a:off x="6448800" y="3956000"/>
            <a:ext cx="1384800" cy="274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Lead Therapist</a:t>
            </a:r>
            <a:endParaRPr/>
          </a:p>
        </p:txBody>
      </p:sp>
      <p:pic>
        <p:nvPicPr>
          <p:cNvPr id="398" name="Google Shape;398;p35" title="JA Headshot1.png"/>
          <p:cNvPicPr preferRelativeResize="0"/>
          <p:nvPr>
            <p:ph idx="7" type="pic"/>
          </p:nvPr>
        </p:nvPicPr>
        <p:blipFill rotWithShape="1">
          <a:blip r:embed="rId3">
            <a:alphaModFix/>
          </a:blip>
          <a:srcRect b="0" l="1239" r="1239" t="0"/>
          <a:stretch/>
        </p:blipFill>
        <p:spPr>
          <a:xfrm>
            <a:off x="1205725" y="1329100"/>
            <a:ext cx="1654500" cy="1696500"/>
          </a:xfrm>
          <a:prstGeom prst="roundRect">
            <a:avLst>
              <a:gd fmla="val 16667" name="adj"/>
            </a:avLst>
          </a:prstGeom>
        </p:spPr>
      </p:pic>
      <p:sp>
        <p:nvSpPr>
          <p:cNvPr id="399" name="Google Shape;399;p35"/>
          <p:cNvSpPr/>
          <p:nvPr/>
        </p:nvSpPr>
        <p:spPr>
          <a:xfrm>
            <a:off x="3789313" y="1329100"/>
            <a:ext cx="1578600" cy="1696500"/>
          </a:xfrm>
          <a:prstGeom prst="roundRect">
            <a:avLst>
              <a:gd fmla="val 16667" name="adj"/>
            </a:avLst>
          </a:prstGeom>
          <a:solidFill>
            <a:srgbClr val="AEC0C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400" name="Google Shape;400;p35" title="Ben Headshot.png"/>
          <p:cNvPicPr preferRelativeResize="0"/>
          <p:nvPr>
            <p:ph idx="8" type="pic"/>
          </p:nvPr>
        </p:nvPicPr>
        <p:blipFill rotWithShape="1">
          <a:blip r:embed="rId4">
            <a:alphaModFix/>
          </a:blip>
          <a:srcRect b="19537" l="13418" r="19991" t="5467"/>
          <a:stretch/>
        </p:blipFill>
        <p:spPr>
          <a:xfrm>
            <a:off x="3770427" y="1329100"/>
            <a:ext cx="1628700" cy="1696500"/>
          </a:xfrm>
          <a:prstGeom prst="roundRect">
            <a:avLst>
              <a:gd fmla="val 16667" name="adj"/>
            </a:avLst>
          </a:prstGeom>
        </p:spPr>
      </p:pic>
      <p:sp>
        <p:nvSpPr>
          <p:cNvPr id="401" name="Google Shape;401;p35"/>
          <p:cNvSpPr/>
          <p:nvPr/>
        </p:nvSpPr>
        <p:spPr>
          <a:xfrm>
            <a:off x="6309313" y="1329100"/>
            <a:ext cx="1578600" cy="1696500"/>
          </a:xfrm>
          <a:prstGeom prst="roundRect">
            <a:avLst>
              <a:gd fmla="val 16667" name="adj"/>
            </a:avLst>
          </a:prstGeom>
          <a:solidFill>
            <a:srgbClr val="AEC0CE"/>
          </a:solidFill>
          <a:ln>
            <a:noFill/>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402" name="Google Shape;402;p35" title="Screenshot 2026-09-01 at 11.52.21 AM.png"/>
          <p:cNvPicPr preferRelativeResize="0"/>
          <p:nvPr>
            <p:ph idx="9" type="pic"/>
          </p:nvPr>
        </p:nvPicPr>
        <p:blipFill rotWithShape="1">
          <a:blip r:embed="rId5">
            <a:alphaModFix/>
          </a:blip>
          <a:srcRect b="7020" l="8728" r="5530" t="0"/>
          <a:stretch/>
        </p:blipFill>
        <p:spPr>
          <a:xfrm>
            <a:off x="6389725" y="1434750"/>
            <a:ext cx="1417800" cy="1509000"/>
          </a:xfrm>
          <a:prstGeom prst="roundRect">
            <a:avLst>
              <a:gd fmla="val 16667" name="adj"/>
            </a:avLst>
          </a:prstGeom>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6" name="Shape 406"/>
        <p:cNvGrpSpPr/>
        <p:nvPr/>
      </p:nvGrpSpPr>
      <p:grpSpPr>
        <a:xfrm>
          <a:off x="0" y="0"/>
          <a:ext cx="0" cy="0"/>
          <a:chOff x="0" y="0"/>
          <a:chExt cx="0" cy="0"/>
        </a:xfrm>
      </p:grpSpPr>
      <p:sp>
        <p:nvSpPr>
          <p:cNvPr id="407" name="Google Shape;407;p36"/>
          <p:cNvSpPr txBox="1"/>
          <p:nvPr>
            <p:ph type="title"/>
          </p:nvPr>
        </p:nvSpPr>
        <p:spPr>
          <a:xfrm>
            <a:off x="657900" y="1315275"/>
            <a:ext cx="5878200" cy="96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Learning Objectives</a:t>
            </a:r>
            <a:endParaRPr/>
          </a:p>
        </p:txBody>
      </p:sp>
      <p:sp>
        <p:nvSpPr>
          <p:cNvPr id="408" name="Google Shape;408;p36"/>
          <p:cNvSpPr txBox="1"/>
          <p:nvPr>
            <p:ph idx="1" type="subTitle"/>
          </p:nvPr>
        </p:nvSpPr>
        <p:spPr>
          <a:xfrm>
            <a:off x="736525" y="2055100"/>
            <a:ext cx="7498800" cy="2209800"/>
          </a:xfrm>
          <a:prstGeom prst="rect">
            <a:avLst/>
          </a:prstGeom>
        </p:spPr>
        <p:txBody>
          <a:bodyPr anchorCtr="0" anchor="t" bIns="91425" lIns="91425" spcFirstLastPara="1" rIns="91425" wrap="square" tIns="91425">
            <a:noAutofit/>
          </a:bodyPr>
          <a:lstStyle/>
          <a:p>
            <a:pPr indent="-317500" lvl="0" marL="457200" rtl="0" algn="l">
              <a:spcBef>
                <a:spcPts val="1000"/>
              </a:spcBef>
              <a:spcAft>
                <a:spcPts val="0"/>
              </a:spcAft>
              <a:buSzPts val="1400"/>
              <a:buAutoNum type="arabicParenR"/>
            </a:pPr>
            <a:r>
              <a:rPr lang="en"/>
              <a:t>Apply practical systems to improve resident safety and interdisciplinary collaboration to reduce falls.</a:t>
            </a:r>
            <a:br>
              <a:rPr lang="en"/>
            </a:br>
            <a:endParaRPr/>
          </a:p>
          <a:p>
            <a:pPr indent="-317500" lvl="0" marL="457200" rtl="0" algn="l">
              <a:spcBef>
                <a:spcPts val="1000"/>
              </a:spcBef>
              <a:spcAft>
                <a:spcPts val="0"/>
              </a:spcAft>
              <a:buSzPts val="1400"/>
              <a:buAutoNum type="arabicParenR"/>
            </a:pPr>
            <a:r>
              <a:rPr lang="en"/>
              <a:t>Recognize early changes in resident function that may warrant therapy assessment or intervention for fall prevention.</a:t>
            </a:r>
            <a:br>
              <a:rPr lang="en"/>
            </a:br>
            <a:endParaRPr/>
          </a:p>
          <a:p>
            <a:pPr indent="-317500" lvl="0" marL="457200" rtl="0" algn="l">
              <a:spcBef>
                <a:spcPts val="1000"/>
              </a:spcBef>
              <a:spcAft>
                <a:spcPts val="1000"/>
              </a:spcAft>
              <a:buSzPts val="1400"/>
              <a:buAutoNum type="arabicParenR"/>
            </a:pPr>
            <a:r>
              <a:rPr lang="en"/>
              <a:t>Role of PT, OT, and ST in fall prevention</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37"/>
          <p:cNvSpPr txBox="1"/>
          <p:nvPr>
            <p:ph type="title"/>
          </p:nvPr>
        </p:nvSpPr>
        <p:spPr>
          <a:xfrm>
            <a:off x="728025" y="507325"/>
            <a:ext cx="7511100" cy="73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Senior Living Uniqueness</a:t>
            </a:r>
            <a:endParaRPr/>
          </a:p>
        </p:txBody>
      </p:sp>
      <p:sp>
        <p:nvSpPr>
          <p:cNvPr id="414" name="Google Shape;414;p37"/>
          <p:cNvSpPr txBox="1"/>
          <p:nvPr>
            <p:ph idx="2" type="body"/>
          </p:nvPr>
        </p:nvSpPr>
        <p:spPr>
          <a:xfrm>
            <a:off x="972150" y="1410225"/>
            <a:ext cx="7199700" cy="2988600"/>
          </a:xfrm>
          <a:prstGeom prst="rect">
            <a:avLst/>
          </a:prstGeom>
          <a:ln>
            <a:noFill/>
          </a:ln>
        </p:spPr>
        <p:txBody>
          <a:bodyPr anchorCtr="0" anchor="t" bIns="91425" lIns="91425" spcFirstLastPara="1" rIns="91425" wrap="square" tIns="91425">
            <a:noAutofit/>
          </a:bodyPr>
          <a:lstStyle/>
          <a:p>
            <a:pPr indent="-317500" lvl="0" marL="457200" rtl="0" algn="l">
              <a:spcBef>
                <a:spcPts val="0"/>
              </a:spcBef>
              <a:spcAft>
                <a:spcPts val="0"/>
              </a:spcAft>
              <a:buClr>
                <a:schemeClr val="accent4"/>
              </a:buClr>
              <a:buSzPts val="1400"/>
              <a:buFont typeface="Plus Jakarta Sans Medium"/>
              <a:buChar char="●"/>
            </a:pPr>
            <a:r>
              <a:rPr lang="en">
                <a:solidFill>
                  <a:schemeClr val="accent4"/>
                </a:solidFill>
                <a:latin typeface="Plus Jakarta Sans Medium"/>
                <a:ea typeface="Plus Jakarta Sans Medium"/>
                <a:cs typeface="Plus Jakarta Sans Medium"/>
                <a:sym typeface="Plus Jakarta Sans Medium"/>
              </a:rPr>
              <a:t>Size and levels of care within community (IL, AL, MC, SNF)</a:t>
            </a:r>
            <a:br>
              <a:rPr lang="en">
                <a:solidFill>
                  <a:schemeClr val="accent4"/>
                </a:solidFill>
                <a:latin typeface="Plus Jakarta Sans Medium"/>
                <a:ea typeface="Plus Jakarta Sans Medium"/>
                <a:cs typeface="Plus Jakarta Sans Medium"/>
                <a:sym typeface="Plus Jakarta Sans Medium"/>
              </a:rPr>
            </a:br>
            <a:endParaRPr>
              <a:solidFill>
                <a:schemeClr val="accent4"/>
              </a:solidFill>
              <a:latin typeface="Plus Jakarta Sans Medium"/>
              <a:ea typeface="Plus Jakarta Sans Medium"/>
              <a:cs typeface="Plus Jakarta Sans Medium"/>
              <a:sym typeface="Plus Jakarta Sans Medium"/>
            </a:endParaRPr>
          </a:p>
          <a:p>
            <a:pPr indent="-317500" lvl="0" marL="457200" rtl="0" algn="l">
              <a:spcBef>
                <a:spcPts val="0"/>
              </a:spcBef>
              <a:spcAft>
                <a:spcPts val="0"/>
              </a:spcAft>
              <a:buClr>
                <a:schemeClr val="accent4"/>
              </a:buClr>
              <a:buSzPts val="1400"/>
              <a:buFont typeface="Plus Jakarta Sans Medium"/>
              <a:buChar char="●"/>
            </a:pPr>
            <a:r>
              <a:rPr lang="en">
                <a:solidFill>
                  <a:schemeClr val="accent4"/>
                </a:solidFill>
                <a:latin typeface="Plus Jakarta Sans Medium"/>
                <a:ea typeface="Plus Jakarta Sans Medium"/>
                <a:cs typeface="Plus Jakarta Sans Medium"/>
                <a:sym typeface="Plus Jakarta Sans Medium"/>
              </a:rPr>
              <a:t>Targeted demographic</a:t>
            </a:r>
            <a:br>
              <a:rPr lang="en">
                <a:solidFill>
                  <a:schemeClr val="accent4"/>
                </a:solidFill>
                <a:latin typeface="Plus Jakarta Sans Medium"/>
                <a:ea typeface="Plus Jakarta Sans Medium"/>
                <a:cs typeface="Plus Jakarta Sans Medium"/>
                <a:sym typeface="Plus Jakarta Sans Medium"/>
              </a:rPr>
            </a:br>
            <a:endParaRPr>
              <a:solidFill>
                <a:schemeClr val="accent4"/>
              </a:solidFill>
              <a:latin typeface="Plus Jakarta Sans Medium"/>
              <a:ea typeface="Plus Jakarta Sans Medium"/>
              <a:cs typeface="Plus Jakarta Sans Medium"/>
              <a:sym typeface="Plus Jakarta Sans Medium"/>
            </a:endParaRPr>
          </a:p>
          <a:p>
            <a:pPr indent="-317500" lvl="0" marL="457200" rtl="0" algn="l">
              <a:spcBef>
                <a:spcPts val="0"/>
              </a:spcBef>
              <a:spcAft>
                <a:spcPts val="0"/>
              </a:spcAft>
              <a:buClr>
                <a:schemeClr val="accent4"/>
              </a:buClr>
              <a:buSzPts val="1400"/>
              <a:buFont typeface="Plus Jakarta Sans Medium"/>
              <a:buChar char="●"/>
            </a:pPr>
            <a:r>
              <a:rPr lang="en">
                <a:solidFill>
                  <a:schemeClr val="accent4"/>
                </a:solidFill>
                <a:latin typeface="Plus Jakarta Sans Medium"/>
                <a:ea typeface="Plus Jakarta Sans Medium"/>
                <a:cs typeface="Plus Jakarta Sans Medium"/>
                <a:sym typeface="Plus Jakarta Sans Medium"/>
              </a:rPr>
              <a:t>Staffing models</a:t>
            </a:r>
            <a:br>
              <a:rPr lang="en">
                <a:solidFill>
                  <a:schemeClr val="accent4"/>
                </a:solidFill>
                <a:latin typeface="Plus Jakarta Sans Medium"/>
                <a:ea typeface="Plus Jakarta Sans Medium"/>
                <a:cs typeface="Plus Jakarta Sans Medium"/>
                <a:sym typeface="Plus Jakarta Sans Medium"/>
              </a:rPr>
            </a:br>
            <a:endParaRPr>
              <a:solidFill>
                <a:schemeClr val="accent4"/>
              </a:solidFill>
            </a:endParaRPr>
          </a:p>
          <a:p>
            <a:pPr indent="-317500" lvl="0" marL="457200" rtl="0" algn="l">
              <a:spcBef>
                <a:spcPts val="0"/>
              </a:spcBef>
              <a:spcAft>
                <a:spcPts val="0"/>
              </a:spcAft>
              <a:buClr>
                <a:schemeClr val="accent4"/>
              </a:buClr>
              <a:buSzPts val="1400"/>
              <a:buFont typeface="Plus Jakarta Sans Medium"/>
              <a:buChar char="●"/>
            </a:pPr>
            <a:r>
              <a:rPr lang="en">
                <a:solidFill>
                  <a:schemeClr val="accent4"/>
                </a:solidFill>
                <a:latin typeface="Plus Jakarta Sans Medium"/>
                <a:ea typeface="Plus Jakarta Sans Medium"/>
                <a:cs typeface="Plus Jakarta Sans Medium"/>
                <a:sym typeface="Plus Jakarta Sans Medium"/>
              </a:rPr>
              <a:t>Provide the best resident experience </a:t>
            </a:r>
            <a:br>
              <a:rPr lang="en">
                <a:solidFill>
                  <a:schemeClr val="accent4"/>
                </a:solidFill>
                <a:latin typeface="Plus Jakarta Sans Medium"/>
                <a:ea typeface="Plus Jakarta Sans Medium"/>
                <a:cs typeface="Plus Jakarta Sans Medium"/>
                <a:sym typeface="Plus Jakarta Sans Medium"/>
              </a:rPr>
            </a:br>
            <a:endParaRPr>
              <a:solidFill>
                <a:schemeClr val="accent4"/>
              </a:solidFill>
              <a:latin typeface="Plus Jakarta Sans Medium"/>
              <a:ea typeface="Plus Jakarta Sans Medium"/>
              <a:cs typeface="Plus Jakarta Sans Medium"/>
              <a:sym typeface="Plus Jakarta Sans Medium"/>
            </a:endParaRPr>
          </a:p>
          <a:p>
            <a:pPr indent="-317500" lvl="1" marL="914400" rtl="0" algn="l">
              <a:spcBef>
                <a:spcPts val="0"/>
              </a:spcBef>
              <a:spcAft>
                <a:spcPts val="0"/>
              </a:spcAft>
              <a:buClr>
                <a:schemeClr val="accent4"/>
              </a:buClr>
              <a:buSzPts val="1400"/>
              <a:buFont typeface="Plus Jakarta Sans"/>
              <a:buChar char="○"/>
            </a:pPr>
            <a:r>
              <a:rPr lang="en">
                <a:solidFill>
                  <a:schemeClr val="accent4"/>
                </a:solidFill>
              </a:rPr>
              <a:t>Falls can negatively impact not just resident’s quality of life, but the overall experience of the community</a:t>
            </a:r>
            <a:endParaRPr sz="1600"/>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8" name="Shape 418"/>
        <p:cNvGrpSpPr/>
        <p:nvPr/>
      </p:nvGrpSpPr>
      <p:grpSpPr>
        <a:xfrm>
          <a:off x="0" y="0"/>
          <a:ext cx="0" cy="0"/>
          <a:chOff x="0" y="0"/>
          <a:chExt cx="0" cy="0"/>
        </a:xfrm>
      </p:grpSpPr>
      <p:sp>
        <p:nvSpPr>
          <p:cNvPr id="419" name="Google Shape;419;p38"/>
          <p:cNvSpPr txBox="1"/>
          <p:nvPr>
            <p:ph type="title"/>
          </p:nvPr>
        </p:nvSpPr>
        <p:spPr>
          <a:xfrm>
            <a:off x="510325" y="466500"/>
            <a:ext cx="4856100" cy="580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Fall Prevention Journey</a:t>
            </a:r>
            <a:endParaRPr/>
          </a:p>
        </p:txBody>
      </p:sp>
      <p:sp>
        <p:nvSpPr>
          <p:cNvPr id="420" name="Google Shape;420;p38"/>
          <p:cNvSpPr txBox="1"/>
          <p:nvPr>
            <p:ph idx="4" type="subTitle"/>
          </p:nvPr>
        </p:nvSpPr>
        <p:spPr>
          <a:xfrm>
            <a:off x="1221500" y="3634788"/>
            <a:ext cx="3344400" cy="42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S</a:t>
            </a:r>
            <a:r>
              <a:rPr b="1" lang="en"/>
              <a:t>T </a:t>
            </a:r>
            <a:r>
              <a:rPr b="1" lang="en"/>
              <a:t>Fall Prevention Strategies</a:t>
            </a:r>
            <a:endParaRPr b="1"/>
          </a:p>
        </p:txBody>
      </p:sp>
      <p:sp>
        <p:nvSpPr>
          <p:cNvPr id="421" name="Google Shape;421;p38"/>
          <p:cNvSpPr txBox="1"/>
          <p:nvPr>
            <p:ph idx="5" type="subTitle"/>
          </p:nvPr>
        </p:nvSpPr>
        <p:spPr>
          <a:xfrm>
            <a:off x="5449975" y="1268775"/>
            <a:ext cx="3344400" cy="42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a:t>
            </a:r>
            <a:r>
              <a:rPr b="1" lang="en"/>
              <a:t>T Fall Prevention Strategies</a:t>
            </a:r>
            <a:endParaRPr b="1"/>
          </a:p>
        </p:txBody>
      </p:sp>
      <p:sp>
        <p:nvSpPr>
          <p:cNvPr id="422" name="Google Shape;422;p38"/>
          <p:cNvSpPr txBox="1"/>
          <p:nvPr>
            <p:ph idx="6" type="subTitle"/>
          </p:nvPr>
        </p:nvSpPr>
        <p:spPr>
          <a:xfrm>
            <a:off x="5449975" y="2057450"/>
            <a:ext cx="3344400" cy="42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Q &amp; A</a:t>
            </a:r>
            <a:endParaRPr b="1"/>
          </a:p>
        </p:txBody>
      </p:sp>
      <p:sp>
        <p:nvSpPr>
          <p:cNvPr id="423" name="Google Shape;423;p38"/>
          <p:cNvSpPr txBox="1"/>
          <p:nvPr>
            <p:ph idx="1" type="subTitle"/>
          </p:nvPr>
        </p:nvSpPr>
        <p:spPr>
          <a:xfrm>
            <a:off x="1221500" y="1268775"/>
            <a:ext cx="3350400" cy="42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Systems of a Fall Prevention Program</a:t>
            </a:r>
            <a:endParaRPr b="1"/>
          </a:p>
        </p:txBody>
      </p:sp>
      <p:sp>
        <p:nvSpPr>
          <p:cNvPr id="424" name="Google Shape;424;p38"/>
          <p:cNvSpPr txBox="1"/>
          <p:nvPr>
            <p:ph idx="2" type="subTitle"/>
          </p:nvPr>
        </p:nvSpPr>
        <p:spPr>
          <a:xfrm>
            <a:off x="1221500" y="2057450"/>
            <a:ext cx="2782200" cy="42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Case Study Outline</a:t>
            </a:r>
            <a:endParaRPr/>
          </a:p>
        </p:txBody>
      </p:sp>
      <p:sp>
        <p:nvSpPr>
          <p:cNvPr id="425" name="Google Shape;425;p38"/>
          <p:cNvSpPr txBox="1"/>
          <p:nvPr>
            <p:ph idx="3" type="subTitle"/>
          </p:nvPr>
        </p:nvSpPr>
        <p:spPr>
          <a:xfrm>
            <a:off x="1221500" y="2846125"/>
            <a:ext cx="3344400" cy="42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PT</a:t>
            </a:r>
            <a:r>
              <a:rPr b="1" lang="en"/>
              <a:t> </a:t>
            </a:r>
            <a:r>
              <a:rPr b="1" lang="en"/>
              <a:t>Fall Prevention Strategies</a:t>
            </a:r>
            <a:r>
              <a:rPr b="1" lang="en"/>
              <a:t> </a:t>
            </a:r>
            <a:endParaRPr b="1"/>
          </a:p>
        </p:txBody>
      </p:sp>
      <p:pic>
        <p:nvPicPr>
          <p:cNvPr id="426" name="Google Shape;426;p38" title="aspiretherapyandwellness.jpg"/>
          <p:cNvPicPr preferRelativeResize="0"/>
          <p:nvPr/>
        </p:nvPicPr>
        <p:blipFill>
          <a:blip r:embed="rId3">
            <a:alphaModFix/>
          </a:blip>
          <a:stretch>
            <a:fillRect/>
          </a:stretch>
        </p:blipFill>
        <p:spPr>
          <a:xfrm>
            <a:off x="6246274" y="2905558"/>
            <a:ext cx="2897725" cy="2068576"/>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0" name="Shape 430"/>
        <p:cNvGrpSpPr/>
        <p:nvPr/>
      </p:nvGrpSpPr>
      <p:grpSpPr>
        <a:xfrm>
          <a:off x="0" y="0"/>
          <a:ext cx="0" cy="0"/>
          <a:chOff x="0" y="0"/>
          <a:chExt cx="0" cy="0"/>
        </a:xfrm>
      </p:grpSpPr>
      <p:sp>
        <p:nvSpPr>
          <p:cNvPr id="431" name="Google Shape;431;p39"/>
          <p:cNvSpPr txBox="1"/>
          <p:nvPr>
            <p:ph type="title"/>
          </p:nvPr>
        </p:nvSpPr>
        <p:spPr>
          <a:xfrm>
            <a:off x="510325" y="466500"/>
            <a:ext cx="7124400" cy="580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Fall Prevention Journey</a:t>
            </a:r>
            <a:endParaRPr/>
          </a:p>
        </p:txBody>
      </p:sp>
      <p:sp>
        <p:nvSpPr>
          <p:cNvPr id="432" name="Google Shape;432;p39"/>
          <p:cNvSpPr txBox="1"/>
          <p:nvPr>
            <p:ph idx="1" type="subTitle"/>
          </p:nvPr>
        </p:nvSpPr>
        <p:spPr>
          <a:xfrm>
            <a:off x="1221500" y="1268775"/>
            <a:ext cx="3344400" cy="42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Systems of a Fall Prevention Program</a:t>
            </a:r>
            <a:endParaRPr b="1"/>
          </a:p>
          <a:p>
            <a:pPr indent="0" lvl="0" marL="0" rtl="0" algn="l">
              <a:spcBef>
                <a:spcPts val="0"/>
              </a:spcBef>
              <a:spcAft>
                <a:spcPts val="0"/>
              </a:spcAft>
              <a:buNone/>
            </a:pPr>
            <a:r>
              <a:t/>
            </a:r>
            <a:endParaRPr b="1"/>
          </a:p>
        </p:txBody>
      </p:sp>
      <p:pic>
        <p:nvPicPr>
          <p:cNvPr id="433" name="Google Shape;433;p39" title="aspiretherapyandwellness.jpg"/>
          <p:cNvPicPr preferRelativeResize="0"/>
          <p:nvPr/>
        </p:nvPicPr>
        <p:blipFill>
          <a:blip r:embed="rId3">
            <a:alphaModFix/>
          </a:blip>
          <a:stretch>
            <a:fillRect/>
          </a:stretch>
        </p:blipFill>
        <p:spPr>
          <a:xfrm>
            <a:off x="6246274" y="2905558"/>
            <a:ext cx="2897725" cy="2068576"/>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7" name="Shape 437"/>
        <p:cNvGrpSpPr/>
        <p:nvPr/>
      </p:nvGrpSpPr>
      <p:grpSpPr>
        <a:xfrm>
          <a:off x="0" y="0"/>
          <a:ext cx="0" cy="0"/>
          <a:chOff x="0" y="0"/>
          <a:chExt cx="0" cy="0"/>
        </a:xfrm>
      </p:grpSpPr>
      <p:sp>
        <p:nvSpPr>
          <p:cNvPr id="438" name="Google Shape;438;p40"/>
          <p:cNvSpPr txBox="1"/>
          <p:nvPr>
            <p:ph idx="1" type="subTitle"/>
          </p:nvPr>
        </p:nvSpPr>
        <p:spPr>
          <a:xfrm>
            <a:off x="945750" y="3555325"/>
            <a:ext cx="4832100" cy="544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 James Clear</a:t>
            </a:r>
            <a:endParaRPr/>
          </a:p>
        </p:txBody>
      </p:sp>
      <p:sp>
        <p:nvSpPr>
          <p:cNvPr id="439" name="Google Shape;439;p40"/>
          <p:cNvSpPr txBox="1"/>
          <p:nvPr>
            <p:ph type="title"/>
          </p:nvPr>
        </p:nvSpPr>
        <p:spPr>
          <a:xfrm>
            <a:off x="715925" y="1601950"/>
            <a:ext cx="7511100" cy="1421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sz="2700"/>
              <a:t>"You do not rise to the level of your goals. </a:t>
            </a:r>
            <a:br>
              <a:rPr lang="en" sz="2700"/>
            </a:br>
            <a:br>
              <a:rPr lang="en" sz="2700"/>
            </a:br>
            <a:r>
              <a:rPr lang="en" sz="2700"/>
              <a:t>You fall to the level of your </a:t>
            </a:r>
            <a:r>
              <a:rPr i="1" lang="en" sz="2700">
                <a:latin typeface="Plus Jakarta Sans ExtraBold"/>
                <a:ea typeface="Plus Jakarta Sans ExtraBold"/>
                <a:cs typeface="Plus Jakarta Sans ExtraBold"/>
                <a:sym typeface="Plus Jakarta Sans ExtraBold"/>
              </a:rPr>
              <a:t>systems</a:t>
            </a:r>
            <a:r>
              <a:rPr lang="en" sz="2700"/>
              <a:t>"</a:t>
            </a:r>
            <a:endParaRPr sz="2700"/>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3" name="Shape 443"/>
        <p:cNvGrpSpPr/>
        <p:nvPr/>
      </p:nvGrpSpPr>
      <p:grpSpPr>
        <a:xfrm>
          <a:off x="0" y="0"/>
          <a:ext cx="0" cy="0"/>
          <a:chOff x="0" y="0"/>
          <a:chExt cx="0" cy="0"/>
        </a:xfrm>
      </p:grpSpPr>
      <p:pic>
        <p:nvPicPr>
          <p:cNvPr id="444" name="Google Shape;444;p41"/>
          <p:cNvPicPr preferRelativeResize="0"/>
          <p:nvPr/>
        </p:nvPicPr>
        <p:blipFill>
          <a:blip r:embed="rId3">
            <a:alphaModFix/>
          </a:blip>
          <a:stretch>
            <a:fillRect/>
          </a:stretch>
        </p:blipFill>
        <p:spPr>
          <a:xfrm>
            <a:off x="1654875" y="808000"/>
            <a:ext cx="5834260" cy="3791700"/>
          </a:xfrm>
          <a:prstGeom prst="rect">
            <a:avLst/>
          </a:prstGeom>
          <a:noFill/>
          <a:ln>
            <a:noFill/>
          </a:ln>
        </p:spPr>
      </p:pic>
      <p:pic>
        <p:nvPicPr>
          <p:cNvPr id="445" name="Google Shape;445;p41"/>
          <p:cNvPicPr preferRelativeResize="0"/>
          <p:nvPr/>
        </p:nvPicPr>
        <p:blipFill>
          <a:blip r:embed="rId4">
            <a:alphaModFix/>
          </a:blip>
          <a:stretch>
            <a:fillRect/>
          </a:stretch>
        </p:blipFill>
        <p:spPr>
          <a:xfrm>
            <a:off x="927188" y="42575"/>
            <a:ext cx="7289626" cy="4919074"/>
          </a:xfrm>
          <a:prstGeom prst="rect">
            <a:avLst/>
          </a:prstGeom>
          <a:noFill/>
          <a:ln>
            <a:noFill/>
          </a:ln>
        </p:spPr>
      </p:pic>
      <p:pic>
        <p:nvPicPr>
          <p:cNvPr id="446" name="Google Shape;446;p41"/>
          <p:cNvPicPr preferRelativeResize="0"/>
          <p:nvPr/>
        </p:nvPicPr>
        <p:blipFill>
          <a:blip r:embed="rId5">
            <a:alphaModFix/>
          </a:blip>
          <a:stretch>
            <a:fillRect/>
          </a:stretch>
        </p:blipFill>
        <p:spPr>
          <a:xfrm>
            <a:off x="735925" y="0"/>
            <a:ext cx="7480899" cy="4961651"/>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0" name="Shape 450"/>
        <p:cNvGrpSpPr/>
        <p:nvPr/>
      </p:nvGrpSpPr>
      <p:grpSpPr>
        <a:xfrm>
          <a:off x="0" y="0"/>
          <a:ext cx="0" cy="0"/>
          <a:chOff x="0" y="0"/>
          <a:chExt cx="0" cy="0"/>
        </a:xfrm>
      </p:grpSpPr>
      <p:sp>
        <p:nvSpPr>
          <p:cNvPr id="451" name="Google Shape;451;p42"/>
          <p:cNvSpPr/>
          <p:nvPr/>
        </p:nvSpPr>
        <p:spPr>
          <a:xfrm>
            <a:off x="5251675" y="1427100"/>
            <a:ext cx="3348300" cy="2289300"/>
          </a:xfrm>
          <a:prstGeom prst="roundRect">
            <a:avLst>
              <a:gd fmla="val 2500" name="adj"/>
            </a:avLst>
          </a:prstGeom>
          <a:solidFill>
            <a:srgbClr val="EDE9F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452" name="Google Shape;452;p42"/>
          <p:cNvSpPr txBox="1"/>
          <p:nvPr>
            <p:ph type="title"/>
          </p:nvPr>
        </p:nvSpPr>
        <p:spPr>
          <a:xfrm>
            <a:off x="510325" y="466500"/>
            <a:ext cx="4252800" cy="580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Fall Prevention Systems</a:t>
            </a:r>
            <a:endParaRPr/>
          </a:p>
        </p:txBody>
      </p:sp>
      <p:sp>
        <p:nvSpPr>
          <p:cNvPr id="453" name="Google Shape;453;p42"/>
          <p:cNvSpPr txBox="1"/>
          <p:nvPr/>
        </p:nvSpPr>
        <p:spPr>
          <a:xfrm>
            <a:off x="510325" y="1427100"/>
            <a:ext cx="4500900" cy="2803500"/>
          </a:xfrm>
          <a:prstGeom prst="rect">
            <a:avLst/>
          </a:prstGeom>
          <a:noFill/>
          <a:ln>
            <a:noFill/>
          </a:ln>
        </p:spPr>
        <p:txBody>
          <a:bodyPr anchorCtr="0" anchor="t" bIns="91425" lIns="91425" spcFirstLastPara="1" rIns="91425" wrap="square" tIns="91425">
            <a:noAutofit/>
          </a:bodyPr>
          <a:lstStyle/>
          <a:p>
            <a:pPr indent="-311150" lvl="0" marL="457200" rtl="0" algn="l">
              <a:spcBef>
                <a:spcPts val="0"/>
              </a:spcBef>
              <a:spcAft>
                <a:spcPts val="0"/>
              </a:spcAft>
              <a:buSzPts val="1300"/>
              <a:buFont typeface="Plus Jakarta Sans"/>
              <a:buChar char="●"/>
            </a:pPr>
            <a:r>
              <a:rPr lang="en" sz="1300">
                <a:latin typeface="Plus Jakarta Sans"/>
                <a:ea typeface="Plus Jakarta Sans"/>
                <a:cs typeface="Plus Jakarta Sans"/>
                <a:sym typeface="Plus Jakarta Sans"/>
              </a:rPr>
              <a:t>Initiation is resident specific </a:t>
            </a:r>
            <a:br>
              <a:rPr lang="en" sz="1300">
                <a:latin typeface="Plus Jakarta Sans"/>
                <a:ea typeface="Plus Jakarta Sans"/>
                <a:cs typeface="Plus Jakarta Sans"/>
                <a:sym typeface="Plus Jakarta Sans"/>
              </a:rPr>
            </a:br>
            <a:endParaRPr sz="1300">
              <a:latin typeface="Plus Jakarta Sans"/>
              <a:ea typeface="Plus Jakarta Sans"/>
              <a:cs typeface="Plus Jakarta Sans"/>
              <a:sym typeface="Plus Jakarta Sans"/>
            </a:endParaRPr>
          </a:p>
          <a:p>
            <a:pPr indent="-311150" lvl="0" marL="457200" rtl="0" algn="l">
              <a:spcBef>
                <a:spcPts val="0"/>
              </a:spcBef>
              <a:spcAft>
                <a:spcPts val="0"/>
              </a:spcAft>
              <a:buSzPts val="1300"/>
              <a:buFont typeface="Plus Jakarta Sans"/>
              <a:buChar char="●"/>
            </a:pPr>
            <a:r>
              <a:rPr lang="en" sz="1300">
                <a:latin typeface="Plus Jakarta Sans"/>
                <a:ea typeface="Plus Jakarta Sans"/>
                <a:cs typeface="Plus Jakarta Sans"/>
                <a:sym typeface="Plus Jakarta Sans"/>
              </a:rPr>
              <a:t>Best practice is </a:t>
            </a:r>
            <a:r>
              <a:rPr b="1" lang="en" sz="1300">
                <a:latin typeface="Plus Jakarta Sans"/>
                <a:ea typeface="Plus Jakarta Sans"/>
                <a:cs typeface="Plus Jakarta Sans"/>
                <a:sym typeface="Plus Jakarta Sans"/>
              </a:rPr>
              <a:t>within 2 weeks</a:t>
            </a:r>
            <a:r>
              <a:rPr lang="en" sz="1300">
                <a:latin typeface="Plus Jakarta Sans"/>
                <a:ea typeface="Plus Jakarta Sans"/>
                <a:cs typeface="Plus Jakarta Sans"/>
                <a:sym typeface="Plus Jakarta Sans"/>
              </a:rPr>
              <a:t> of move in</a:t>
            </a:r>
            <a:endParaRPr sz="1300">
              <a:latin typeface="Plus Jakarta Sans"/>
              <a:ea typeface="Plus Jakarta Sans"/>
              <a:cs typeface="Plus Jakarta Sans"/>
              <a:sym typeface="Plus Jakarta Sans"/>
            </a:endParaRPr>
          </a:p>
          <a:p>
            <a:pPr indent="-311150" lvl="1" marL="914400" rtl="0" algn="l">
              <a:spcBef>
                <a:spcPts val="0"/>
              </a:spcBef>
              <a:spcAft>
                <a:spcPts val="0"/>
              </a:spcAft>
              <a:buSzPts val="1300"/>
              <a:buFont typeface="Plus Jakarta Sans"/>
              <a:buChar char="○"/>
            </a:pPr>
            <a:r>
              <a:rPr lang="en" sz="1300">
                <a:latin typeface="Plus Jakarta Sans"/>
                <a:ea typeface="Plus Jakarta Sans"/>
                <a:cs typeface="Plus Jakarta Sans"/>
                <a:sym typeface="Plus Jakarta Sans"/>
              </a:rPr>
              <a:t>Furniture adjustments</a:t>
            </a:r>
            <a:endParaRPr sz="1300">
              <a:latin typeface="Plus Jakarta Sans"/>
              <a:ea typeface="Plus Jakarta Sans"/>
              <a:cs typeface="Plus Jakarta Sans"/>
              <a:sym typeface="Plus Jakarta Sans"/>
            </a:endParaRPr>
          </a:p>
          <a:p>
            <a:pPr indent="-311150" lvl="1" marL="914400" rtl="0" algn="l">
              <a:spcBef>
                <a:spcPts val="0"/>
              </a:spcBef>
              <a:spcAft>
                <a:spcPts val="0"/>
              </a:spcAft>
              <a:buSzPts val="1300"/>
              <a:buFont typeface="Plus Jakarta Sans"/>
              <a:buChar char="○"/>
            </a:pPr>
            <a:r>
              <a:rPr lang="en" sz="1300">
                <a:latin typeface="Plus Jakarta Sans"/>
                <a:ea typeface="Plus Jakarta Sans"/>
                <a:cs typeface="Plus Jakarta Sans"/>
                <a:sym typeface="Plus Jakarta Sans"/>
              </a:rPr>
              <a:t>Equipment needs</a:t>
            </a:r>
            <a:endParaRPr sz="1300">
              <a:latin typeface="Plus Jakarta Sans"/>
              <a:ea typeface="Plus Jakarta Sans"/>
              <a:cs typeface="Plus Jakarta Sans"/>
              <a:sym typeface="Plus Jakarta Sans"/>
            </a:endParaRPr>
          </a:p>
          <a:p>
            <a:pPr indent="-311150" lvl="1" marL="914400" rtl="0" algn="l">
              <a:spcBef>
                <a:spcPts val="0"/>
              </a:spcBef>
              <a:spcAft>
                <a:spcPts val="0"/>
              </a:spcAft>
              <a:buSzPts val="1300"/>
              <a:buFont typeface="Plus Jakarta Sans"/>
              <a:buChar char="○"/>
            </a:pPr>
            <a:r>
              <a:rPr lang="en" sz="1300">
                <a:latin typeface="Plus Jakarta Sans"/>
                <a:ea typeface="Plus Jakarta Sans"/>
                <a:cs typeface="Plus Jakarta Sans"/>
                <a:sym typeface="Plus Jakarta Sans"/>
              </a:rPr>
              <a:t>Safety education</a:t>
            </a:r>
            <a:br>
              <a:rPr lang="en" sz="1300">
                <a:latin typeface="Plus Jakarta Sans"/>
                <a:ea typeface="Plus Jakarta Sans"/>
                <a:cs typeface="Plus Jakarta Sans"/>
                <a:sym typeface="Plus Jakarta Sans"/>
              </a:rPr>
            </a:br>
            <a:endParaRPr sz="1300">
              <a:latin typeface="Plus Jakarta Sans"/>
              <a:ea typeface="Plus Jakarta Sans"/>
              <a:cs typeface="Plus Jakarta Sans"/>
              <a:sym typeface="Plus Jakarta Sans"/>
            </a:endParaRPr>
          </a:p>
          <a:p>
            <a:pPr indent="-311150" lvl="0" marL="457200" rtl="0" algn="l">
              <a:spcBef>
                <a:spcPts val="0"/>
              </a:spcBef>
              <a:spcAft>
                <a:spcPts val="0"/>
              </a:spcAft>
              <a:buSzPts val="1300"/>
              <a:buFont typeface="Plus Jakarta Sans"/>
              <a:buChar char="●"/>
            </a:pPr>
            <a:r>
              <a:rPr lang="en" sz="1300">
                <a:latin typeface="Plus Jakarta Sans"/>
                <a:ea typeface="Plus Jakarta Sans"/>
                <a:cs typeface="Plus Jakarta Sans"/>
                <a:sym typeface="Plus Jakarta Sans"/>
              </a:rPr>
              <a:t>Baseline function</a:t>
            </a:r>
            <a:endParaRPr sz="1300">
              <a:latin typeface="Plus Jakarta Sans"/>
              <a:ea typeface="Plus Jakarta Sans"/>
              <a:cs typeface="Plus Jakarta Sans"/>
              <a:sym typeface="Plus Jakarta Sans"/>
            </a:endParaRPr>
          </a:p>
          <a:p>
            <a:pPr indent="0" lvl="0" marL="0" rtl="0" algn="l">
              <a:spcBef>
                <a:spcPts val="0"/>
              </a:spcBef>
              <a:spcAft>
                <a:spcPts val="0"/>
              </a:spcAft>
              <a:buNone/>
            </a:pPr>
            <a:r>
              <a:t/>
            </a:r>
            <a:endParaRPr sz="1300">
              <a:latin typeface="Plus Jakarta Sans"/>
              <a:ea typeface="Plus Jakarta Sans"/>
              <a:cs typeface="Plus Jakarta Sans"/>
              <a:sym typeface="Plus Jakarta Sans"/>
            </a:endParaRPr>
          </a:p>
          <a:p>
            <a:pPr indent="0" lvl="0" marL="0" rtl="0" algn="l">
              <a:spcBef>
                <a:spcPts val="0"/>
              </a:spcBef>
              <a:spcAft>
                <a:spcPts val="0"/>
              </a:spcAft>
              <a:buNone/>
            </a:pPr>
            <a:r>
              <a:rPr lang="en" sz="1300">
                <a:latin typeface="Plus Jakarta Sans"/>
                <a:ea typeface="Plus Jakarta Sans"/>
                <a:cs typeface="Plus Jakarta Sans"/>
                <a:sym typeface="Plus Jakarta Sans"/>
              </a:rPr>
              <a:t>Collaboration with community</a:t>
            </a:r>
            <a:br>
              <a:rPr lang="en" sz="1300">
                <a:latin typeface="Plus Jakarta Sans"/>
                <a:ea typeface="Plus Jakarta Sans"/>
                <a:cs typeface="Plus Jakarta Sans"/>
                <a:sym typeface="Plus Jakarta Sans"/>
              </a:rPr>
            </a:br>
            <a:endParaRPr sz="1300"/>
          </a:p>
          <a:p>
            <a:pPr indent="-311150" lvl="0" marL="457200" rtl="0" algn="l">
              <a:spcBef>
                <a:spcPts val="0"/>
              </a:spcBef>
              <a:spcAft>
                <a:spcPts val="0"/>
              </a:spcAft>
              <a:buSzPts val="1300"/>
              <a:buFont typeface="Plus Jakarta Sans"/>
              <a:buChar char="●"/>
            </a:pPr>
            <a:r>
              <a:rPr lang="en" sz="1300">
                <a:latin typeface="Plus Jakarta Sans"/>
                <a:ea typeface="Plus Jakarta Sans"/>
                <a:cs typeface="Plus Jakarta Sans"/>
                <a:sym typeface="Plus Jakarta Sans"/>
              </a:rPr>
              <a:t>Setting expectations early in the relationship from sales</a:t>
            </a:r>
            <a:br>
              <a:rPr lang="en" sz="1300">
                <a:latin typeface="Plus Jakarta Sans"/>
                <a:ea typeface="Plus Jakarta Sans"/>
                <a:cs typeface="Plus Jakarta Sans"/>
                <a:sym typeface="Plus Jakarta Sans"/>
              </a:rPr>
            </a:br>
            <a:endParaRPr sz="1300">
              <a:latin typeface="Plus Jakarta Sans"/>
              <a:ea typeface="Plus Jakarta Sans"/>
              <a:cs typeface="Plus Jakarta Sans"/>
              <a:sym typeface="Plus Jakarta Sans"/>
            </a:endParaRPr>
          </a:p>
          <a:p>
            <a:pPr indent="-311150" lvl="0" marL="457200" rtl="0" algn="l">
              <a:spcBef>
                <a:spcPts val="0"/>
              </a:spcBef>
              <a:spcAft>
                <a:spcPts val="0"/>
              </a:spcAft>
              <a:buSzPts val="1300"/>
              <a:buFont typeface="Plus Jakarta Sans"/>
              <a:buChar char="●"/>
            </a:pPr>
            <a:r>
              <a:rPr lang="en" sz="1300">
                <a:latin typeface="Plus Jakarta Sans"/>
                <a:ea typeface="Plus Jakarta Sans"/>
                <a:cs typeface="Plus Jakarta Sans"/>
                <a:sym typeface="Plus Jakarta Sans"/>
              </a:rPr>
              <a:t>Much better receptiveness if resident/family is prepped prior</a:t>
            </a:r>
            <a:endParaRPr sz="1300">
              <a:latin typeface="Plus Jakarta Sans"/>
              <a:ea typeface="Plus Jakarta Sans"/>
              <a:cs typeface="Plus Jakarta Sans"/>
              <a:sym typeface="Plus Jakarta Sans"/>
            </a:endParaRPr>
          </a:p>
          <a:p>
            <a:pPr indent="0" lvl="0" marL="0" rtl="0" algn="l">
              <a:spcBef>
                <a:spcPts val="0"/>
              </a:spcBef>
              <a:spcAft>
                <a:spcPts val="0"/>
              </a:spcAft>
              <a:buNone/>
            </a:pPr>
            <a:r>
              <a:t/>
            </a:r>
            <a:endParaRPr sz="1300">
              <a:latin typeface="Plus Jakarta Sans"/>
              <a:ea typeface="Plus Jakarta Sans"/>
              <a:cs typeface="Plus Jakarta Sans"/>
              <a:sym typeface="Plus Jakarta Sans"/>
            </a:endParaRPr>
          </a:p>
        </p:txBody>
      </p:sp>
      <p:sp>
        <p:nvSpPr>
          <p:cNvPr id="454" name="Google Shape;454;p42"/>
          <p:cNvSpPr txBox="1"/>
          <p:nvPr/>
        </p:nvSpPr>
        <p:spPr>
          <a:xfrm>
            <a:off x="878025" y="937225"/>
            <a:ext cx="4074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9900FF"/>
                </a:solidFill>
                <a:latin typeface="Plus Jakarta Sans"/>
                <a:ea typeface="Plus Jakarta Sans"/>
                <a:cs typeface="Plus Jakarta Sans"/>
                <a:sym typeface="Plus Jakarta Sans"/>
              </a:rPr>
              <a:t>Move-in home safety assessment</a:t>
            </a:r>
            <a:endParaRPr b="1">
              <a:solidFill>
                <a:srgbClr val="9900FF"/>
              </a:solidFill>
            </a:endParaRPr>
          </a:p>
        </p:txBody>
      </p:sp>
      <p:sp>
        <p:nvSpPr>
          <p:cNvPr id="455" name="Google Shape;455;p42"/>
          <p:cNvSpPr/>
          <p:nvPr/>
        </p:nvSpPr>
        <p:spPr>
          <a:xfrm>
            <a:off x="163450" y="138475"/>
            <a:ext cx="425100" cy="400200"/>
          </a:xfrm>
          <a:prstGeom prst="ellipse">
            <a:avLst/>
          </a:prstGeom>
          <a:gradFill>
            <a:gsLst>
              <a:gs pos="0">
                <a:srgbClr val="2B3FE8"/>
              </a:gs>
              <a:gs pos="50000">
                <a:srgbClr val="7B2FD4"/>
              </a:gs>
              <a:gs pos="100000">
                <a:srgbClr val="D42FA0"/>
              </a:gs>
            </a:gsLst>
            <a:lin ang="10800025"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Plus Jakarta Sans ExtraBold"/>
                <a:ea typeface="Plus Jakarta Sans ExtraBold"/>
                <a:cs typeface="Plus Jakarta Sans ExtraBold"/>
                <a:sym typeface="Plus Jakarta Sans ExtraBold"/>
              </a:rPr>
              <a:t>1</a:t>
            </a:r>
            <a:endParaRPr>
              <a:solidFill>
                <a:schemeClr val="lt1"/>
              </a:solidFill>
              <a:latin typeface="Plus Jakarta Sans ExtraBold"/>
              <a:ea typeface="Plus Jakarta Sans ExtraBold"/>
              <a:cs typeface="Plus Jakarta Sans ExtraBold"/>
              <a:sym typeface="Plus Jakarta Sans ExtraBold"/>
            </a:endParaRPr>
          </a:p>
        </p:txBody>
      </p:sp>
      <p:pic>
        <p:nvPicPr>
          <p:cNvPr id="456" name="Google Shape;456;p42"/>
          <p:cNvPicPr preferRelativeResize="0"/>
          <p:nvPr/>
        </p:nvPicPr>
        <p:blipFill>
          <a:blip r:embed="rId3">
            <a:alphaModFix/>
          </a:blip>
          <a:stretch>
            <a:fillRect/>
          </a:stretch>
        </p:blipFill>
        <p:spPr>
          <a:xfrm>
            <a:off x="5400825" y="1547100"/>
            <a:ext cx="3070423" cy="2046449"/>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pic>
        <p:nvPicPr>
          <p:cNvPr id="461" name="Google Shape;461;p43" title="Screenshot 2026-09-01 at 2.56.01 PM.png"/>
          <p:cNvPicPr preferRelativeResize="0"/>
          <p:nvPr/>
        </p:nvPicPr>
        <p:blipFill>
          <a:blip r:embed="rId3">
            <a:alphaModFix/>
          </a:blip>
          <a:stretch>
            <a:fillRect/>
          </a:stretch>
        </p:blipFill>
        <p:spPr>
          <a:xfrm>
            <a:off x="655225" y="711825"/>
            <a:ext cx="3685600" cy="3881401"/>
          </a:xfrm>
          <a:prstGeom prst="rect">
            <a:avLst/>
          </a:prstGeom>
          <a:noFill/>
          <a:ln>
            <a:noFill/>
          </a:ln>
        </p:spPr>
      </p:pic>
      <p:pic>
        <p:nvPicPr>
          <p:cNvPr id="462" name="Google Shape;462;p43" title="Screenshot 2026-09-01 at 2.56.37 PM.png"/>
          <p:cNvPicPr preferRelativeResize="0"/>
          <p:nvPr/>
        </p:nvPicPr>
        <p:blipFill>
          <a:blip r:embed="rId4">
            <a:alphaModFix/>
          </a:blip>
          <a:stretch>
            <a:fillRect/>
          </a:stretch>
        </p:blipFill>
        <p:spPr>
          <a:xfrm>
            <a:off x="4408076" y="711825"/>
            <a:ext cx="4368697" cy="3791699"/>
          </a:xfrm>
          <a:prstGeom prst="rect">
            <a:avLst/>
          </a:prstGeom>
          <a:noFill/>
          <a:ln>
            <a:noFill/>
          </a:ln>
        </p:spPr>
      </p:pic>
      <p:grpSp>
        <p:nvGrpSpPr>
          <p:cNvPr id="463" name="Google Shape;463;p43"/>
          <p:cNvGrpSpPr/>
          <p:nvPr/>
        </p:nvGrpSpPr>
        <p:grpSpPr>
          <a:xfrm>
            <a:off x="588550" y="1946462"/>
            <a:ext cx="1655575" cy="323351"/>
            <a:chOff x="564125" y="1920476"/>
            <a:chExt cx="1655575" cy="718399"/>
          </a:xfrm>
        </p:grpSpPr>
        <p:sp>
          <p:nvSpPr>
            <p:cNvPr id="464" name="Google Shape;464;p43"/>
            <p:cNvSpPr/>
            <p:nvPr/>
          </p:nvSpPr>
          <p:spPr>
            <a:xfrm>
              <a:off x="564125" y="2266275"/>
              <a:ext cx="1277400" cy="372600"/>
            </a:xfrm>
            <a:prstGeom prst="ellipse">
              <a:avLst/>
            </a:prstGeom>
            <a:noFill/>
            <a:ln cap="flat" cmpd="sng" w="28575">
              <a:solidFill>
                <a:srgbClr val="D42FA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5" name="Google Shape;465;p43"/>
            <p:cNvSpPr txBox="1"/>
            <p:nvPr/>
          </p:nvSpPr>
          <p:spPr>
            <a:xfrm>
              <a:off x="1804800" y="1920476"/>
              <a:ext cx="414900" cy="6531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D42FA0"/>
                  </a:solidFill>
                  <a:latin typeface="Plus Jakarta Sans ExtraBold"/>
                  <a:ea typeface="Plus Jakarta Sans ExtraBold"/>
                  <a:cs typeface="Plus Jakarta Sans ExtraBold"/>
                  <a:sym typeface="Plus Jakarta Sans ExtraBold"/>
                </a:rPr>
                <a:t>PT</a:t>
              </a:r>
              <a:endParaRPr>
                <a:solidFill>
                  <a:srgbClr val="D42FA0"/>
                </a:solidFill>
                <a:latin typeface="Plus Jakarta Sans ExtraBold"/>
                <a:ea typeface="Plus Jakarta Sans ExtraBold"/>
                <a:cs typeface="Plus Jakarta Sans ExtraBold"/>
                <a:sym typeface="Plus Jakarta Sans ExtraBold"/>
              </a:endParaRPr>
            </a:p>
          </p:txBody>
        </p:sp>
      </p:grpSp>
      <p:grpSp>
        <p:nvGrpSpPr>
          <p:cNvPr id="466" name="Google Shape;466;p43"/>
          <p:cNvGrpSpPr/>
          <p:nvPr/>
        </p:nvGrpSpPr>
        <p:grpSpPr>
          <a:xfrm>
            <a:off x="588551" y="3335243"/>
            <a:ext cx="1972379" cy="330906"/>
            <a:chOff x="615675" y="3376674"/>
            <a:chExt cx="1972379" cy="597951"/>
          </a:xfrm>
        </p:grpSpPr>
        <p:sp>
          <p:nvSpPr>
            <p:cNvPr id="467" name="Google Shape;467;p43"/>
            <p:cNvSpPr/>
            <p:nvPr/>
          </p:nvSpPr>
          <p:spPr>
            <a:xfrm>
              <a:off x="615675" y="3602025"/>
              <a:ext cx="1538700" cy="372600"/>
            </a:xfrm>
            <a:prstGeom prst="ellipse">
              <a:avLst/>
            </a:prstGeom>
            <a:noFill/>
            <a:ln cap="flat" cmpd="sng" w="28575">
              <a:solidFill>
                <a:srgbClr val="D42FA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68" name="Google Shape;468;p43"/>
            <p:cNvSpPr txBox="1"/>
            <p:nvPr/>
          </p:nvSpPr>
          <p:spPr>
            <a:xfrm>
              <a:off x="2088254" y="3376674"/>
              <a:ext cx="499800" cy="309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D42FA0"/>
                  </a:solidFill>
                  <a:latin typeface="Plus Jakarta Sans ExtraBold"/>
                  <a:ea typeface="Plus Jakarta Sans ExtraBold"/>
                  <a:cs typeface="Plus Jakarta Sans ExtraBold"/>
                  <a:sym typeface="Plus Jakarta Sans ExtraBold"/>
                </a:rPr>
                <a:t>O</a:t>
              </a:r>
              <a:r>
                <a:rPr lang="en">
                  <a:solidFill>
                    <a:srgbClr val="D42FA0"/>
                  </a:solidFill>
                  <a:latin typeface="Plus Jakarta Sans ExtraBold"/>
                  <a:ea typeface="Plus Jakarta Sans ExtraBold"/>
                  <a:cs typeface="Plus Jakarta Sans ExtraBold"/>
                  <a:sym typeface="Plus Jakarta Sans ExtraBold"/>
                </a:rPr>
                <a:t>T</a:t>
              </a:r>
              <a:endParaRPr>
                <a:solidFill>
                  <a:srgbClr val="D42FA0"/>
                </a:solidFill>
                <a:latin typeface="Plus Jakarta Sans ExtraBold"/>
                <a:ea typeface="Plus Jakarta Sans ExtraBold"/>
                <a:cs typeface="Plus Jakarta Sans ExtraBold"/>
                <a:sym typeface="Plus Jakarta Sans ExtraBold"/>
              </a:endParaRPr>
            </a:p>
          </p:txBody>
        </p:sp>
      </p:grpSp>
      <p:grpSp>
        <p:nvGrpSpPr>
          <p:cNvPr id="469" name="Google Shape;469;p43"/>
          <p:cNvGrpSpPr/>
          <p:nvPr/>
        </p:nvGrpSpPr>
        <p:grpSpPr>
          <a:xfrm>
            <a:off x="4408084" y="2004688"/>
            <a:ext cx="2212205" cy="361559"/>
            <a:chOff x="4408075" y="2160530"/>
            <a:chExt cx="2212205" cy="541095"/>
          </a:xfrm>
        </p:grpSpPr>
        <p:sp>
          <p:nvSpPr>
            <p:cNvPr id="470" name="Google Shape;470;p43"/>
            <p:cNvSpPr/>
            <p:nvPr/>
          </p:nvSpPr>
          <p:spPr>
            <a:xfrm>
              <a:off x="4408075" y="2329025"/>
              <a:ext cx="1736400" cy="372600"/>
            </a:xfrm>
            <a:prstGeom prst="ellipse">
              <a:avLst/>
            </a:prstGeom>
            <a:noFill/>
            <a:ln cap="flat" cmpd="sng" w="28575">
              <a:solidFill>
                <a:srgbClr val="D42FA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71" name="Google Shape;471;p43"/>
            <p:cNvSpPr txBox="1"/>
            <p:nvPr/>
          </p:nvSpPr>
          <p:spPr>
            <a:xfrm>
              <a:off x="6056280" y="2160530"/>
              <a:ext cx="564000" cy="309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D42FA0"/>
                  </a:solidFill>
                  <a:latin typeface="Plus Jakarta Sans ExtraBold"/>
                  <a:ea typeface="Plus Jakarta Sans ExtraBold"/>
                  <a:cs typeface="Plus Jakarta Sans ExtraBold"/>
                  <a:sym typeface="Plus Jakarta Sans ExtraBold"/>
                </a:rPr>
                <a:t>S</a:t>
              </a:r>
              <a:r>
                <a:rPr lang="en">
                  <a:solidFill>
                    <a:srgbClr val="D42FA0"/>
                  </a:solidFill>
                  <a:latin typeface="Plus Jakarta Sans ExtraBold"/>
                  <a:ea typeface="Plus Jakarta Sans ExtraBold"/>
                  <a:cs typeface="Plus Jakarta Sans ExtraBold"/>
                  <a:sym typeface="Plus Jakarta Sans ExtraBold"/>
                </a:rPr>
                <a:t>T</a:t>
              </a:r>
              <a:endParaRPr>
                <a:solidFill>
                  <a:srgbClr val="D42FA0"/>
                </a:solidFill>
                <a:latin typeface="Plus Jakarta Sans ExtraBold"/>
                <a:ea typeface="Plus Jakarta Sans ExtraBold"/>
                <a:cs typeface="Plus Jakarta Sans ExtraBold"/>
                <a:sym typeface="Plus Jakarta Sans ExtraBold"/>
              </a:endParaRPr>
            </a:p>
          </p:txBody>
        </p:sp>
      </p:grpSp>
      <p:grpSp>
        <p:nvGrpSpPr>
          <p:cNvPr id="472" name="Google Shape;472;p43"/>
          <p:cNvGrpSpPr/>
          <p:nvPr/>
        </p:nvGrpSpPr>
        <p:grpSpPr>
          <a:xfrm>
            <a:off x="4378950" y="678425"/>
            <a:ext cx="3580215" cy="309650"/>
            <a:chOff x="4378950" y="932875"/>
            <a:chExt cx="3580215" cy="309650"/>
          </a:xfrm>
        </p:grpSpPr>
        <p:sp>
          <p:nvSpPr>
            <p:cNvPr id="473" name="Google Shape;473;p43"/>
            <p:cNvSpPr/>
            <p:nvPr/>
          </p:nvSpPr>
          <p:spPr>
            <a:xfrm>
              <a:off x="4378950" y="1010325"/>
              <a:ext cx="1736400" cy="232200"/>
            </a:xfrm>
            <a:prstGeom prst="ellipse">
              <a:avLst/>
            </a:prstGeom>
            <a:noFill/>
            <a:ln cap="flat" cmpd="sng" w="28575">
              <a:solidFill>
                <a:srgbClr val="D42FA0"/>
              </a:solidFill>
              <a:prstDash val="solid"/>
              <a:round/>
              <a:headEnd len="sm" w="sm" type="none"/>
              <a:tailEnd len="sm" w="sm" type="none"/>
            </a:ln>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474" name="Google Shape;474;p43"/>
            <p:cNvSpPr txBox="1"/>
            <p:nvPr/>
          </p:nvSpPr>
          <p:spPr>
            <a:xfrm>
              <a:off x="6115365" y="932875"/>
              <a:ext cx="1843800" cy="3096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a:solidFill>
                    <a:srgbClr val="D42FA0"/>
                  </a:solidFill>
                  <a:latin typeface="Plus Jakarta Sans ExtraBold"/>
                  <a:ea typeface="Plus Jakarta Sans ExtraBold"/>
                  <a:cs typeface="Plus Jakarta Sans ExtraBold"/>
                  <a:sym typeface="Plus Jakarta Sans ExtraBold"/>
                </a:rPr>
                <a:t>Therapy &amp; nursing</a:t>
              </a:r>
              <a:endParaRPr>
                <a:solidFill>
                  <a:srgbClr val="D42FA0"/>
                </a:solidFill>
                <a:latin typeface="Plus Jakarta Sans ExtraBold"/>
                <a:ea typeface="Plus Jakarta Sans ExtraBold"/>
                <a:cs typeface="Plus Jakarta Sans ExtraBold"/>
                <a:sym typeface="Plus Jakarta Sans ExtraBold"/>
              </a:endParaRPr>
            </a:p>
          </p:txBody>
        </p:sp>
      </p:grpSp>
      <p:sp>
        <p:nvSpPr>
          <p:cNvPr id="475" name="Google Shape;475;p43"/>
          <p:cNvSpPr/>
          <p:nvPr/>
        </p:nvSpPr>
        <p:spPr>
          <a:xfrm>
            <a:off x="163450" y="138475"/>
            <a:ext cx="425100" cy="400200"/>
          </a:xfrm>
          <a:prstGeom prst="ellipse">
            <a:avLst/>
          </a:prstGeom>
          <a:gradFill>
            <a:gsLst>
              <a:gs pos="0">
                <a:srgbClr val="2B3FE8"/>
              </a:gs>
              <a:gs pos="50000">
                <a:srgbClr val="7B2FD4"/>
              </a:gs>
              <a:gs pos="100000">
                <a:srgbClr val="D42FA0"/>
              </a:gs>
            </a:gsLst>
            <a:lin ang="10800025"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Plus Jakarta Sans ExtraBold"/>
                <a:ea typeface="Plus Jakarta Sans ExtraBold"/>
                <a:cs typeface="Plus Jakarta Sans ExtraBold"/>
                <a:sym typeface="Plus Jakarta Sans ExtraBold"/>
              </a:rPr>
              <a:t>1</a:t>
            </a:r>
            <a:endParaRPr>
              <a:solidFill>
                <a:schemeClr val="lt1"/>
              </a:solidFill>
              <a:latin typeface="Plus Jakarta Sans ExtraBold"/>
              <a:ea typeface="Plus Jakarta Sans ExtraBold"/>
              <a:cs typeface="Plus Jakarta Sans ExtraBold"/>
              <a:sym typeface="Plus Jakarta Sans ExtraBold"/>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7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69"/>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9" name="Shape 479"/>
        <p:cNvGrpSpPr/>
        <p:nvPr/>
      </p:nvGrpSpPr>
      <p:grpSpPr>
        <a:xfrm>
          <a:off x="0" y="0"/>
          <a:ext cx="0" cy="0"/>
          <a:chOff x="0" y="0"/>
          <a:chExt cx="0" cy="0"/>
        </a:xfrm>
      </p:grpSpPr>
      <p:sp>
        <p:nvSpPr>
          <p:cNvPr id="480" name="Google Shape;480;p44"/>
          <p:cNvSpPr txBox="1"/>
          <p:nvPr/>
        </p:nvSpPr>
        <p:spPr>
          <a:xfrm>
            <a:off x="762200" y="1486325"/>
            <a:ext cx="7040100" cy="29520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SzPts val="1400"/>
              <a:buFont typeface="Plus Jakarta Sans"/>
              <a:buChar char="●"/>
            </a:pPr>
            <a:r>
              <a:rPr lang="en">
                <a:latin typeface="Plus Jakarta Sans"/>
                <a:ea typeface="Plus Jakarta Sans"/>
                <a:cs typeface="Plus Jakarta Sans"/>
                <a:sym typeface="Plus Jakarta Sans"/>
              </a:rPr>
              <a:t>Cadence depends</a:t>
            </a:r>
            <a:r>
              <a:rPr lang="en">
                <a:latin typeface="Plus Jakarta Sans"/>
                <a:ea typeface="Plus Jakarta Sans"/>
                <a:cs typeface="Plus Jakarta Sans"/>
                <a:sym typeface="Plus Jakarta Sans"/>
              </a:rPr>
              <a:t> on size of facility and volume of residents on caseload</a:t>
            </a:r>
            <a:endParaRPr>
              <a:latin typeface="Plus Jakarta Sans"/>
              <a:ea typeface="Plus Jakarta Sans"/>
              <a:cs typeface="Plus Jakarta Sans"/>
              <a:sym typeface="Plus Jakarta Sans"/>
            </a:endParaRPr>
          </a:p>
          <a:p>
            <a:pPr indent="-317500" lvl="1" marL="914400" rtl="0" algn="l">
              <a:spcBef>
                <a:spcPts val="0"/>
              </a:spcBef>
              <a:spcAft>
                <a:spcPts val="0"/>
              </a:spcAft>
              <a:buSzPts val="1400"/>
              <a:buFont typeface="Plus Jakarta Sans"/>
              <a:buChar char="○"/>
            </a:pPr>
            <a:r>
              <a:rPr lang="en">
                <a:latin typeface="Plus Jakarta Sans"/>
                <a:ea typeface="Plus Jakarta Sans"/>
                <a:cs typeface="Plus Jakarta Sans"/>
                <a:sym typeface="Plus Jakarta Sans"/>
              </a:rPr>
              <a:t>1-5x/week</a:t>
            </a:r>
            <a:endParaRPr>
              <a:latin typeface="Plus Jakarta Sans"/>
              <a:ea typeface="Plus Jakarta Sans"/>
              <a:cs typeface="Plus Jakarta Sans"/>
              <a:sym typeface="Plus Jakarta Sans"/>
            </a:endParaRPr>
          </a:p>
          <a:p>
            <a:pPr indent="-317500" lvl="1" marL="914400" rtl="0" algn="l">
              <a:spcBef>
                <a:spcPts val="0"/>
              </a:spcBef>
              <a:spcAft>
                <a:spcPts val="0"/>
              </a:spcAft>
              <a:buSzPts val="1400"/>
              <a:buFont typeface="Plus Jakarta Sans"/>
              <a:buChar char="○"/>
            </a:pPr>
            <a:r>
              <a:rPr lang="en">
                <a:latin typeface="Plus Jakarta Sans"/>
                <a:ea typeface="Plus Jakarta Sans"/>
                <a:cs typeface="Plus Jakarta Sans"/>
                <a:sym typeface="Plus Jakarta Sans"/>
              </a:rPr>
              <a:t>ASPIRE average: 3x/week</a:t>
            </a:r>
            <a:br>
              <a:rPr lang="en">
                <a:latin typeface="Plus Jakarta Sans"/>
                <a:ea typeface="Plus Jakarta Sans"/>
                <a:cs typeface="Plus Jakarta Sans"/>
                <a:sym typeface="Plus Jakarta Sans"/>
              </a:rPr>
            </a:br>
            <a:endParaRPr>
              <a:latin typeface="Plus Jakarta Sans"/>
              <a:ea typeface="Plus Jakarta Sans"/>
              <a:cs typeface="Plus Jakarta Sans"/>
              <a:sym typeface="Plus Jakarta Sans"/>
            </a:endParaRPr>
          </a:p>
          <a:p>
            <a:pPr indent="-317500" lvl="0" marL="457200" rtl="0" algn="l">
              <a:spcBef>
                <a:spcPts val="0"/>
              </a:spcBef>
              <a:spcAft>
                <a:spcPts val="0"/>
              </a:spcAft>
              <a:buSzPts val="1400"/>
              <a:buFont typeface="Plus Jakarta Sans"/>
              <a:buChar char="●"/>
            </a:pPr>
            <a:r>
              <a:rPr lang="en">
                <a:latin typeface="Plus Jakarta Sans"/>
                <a:ea typeface="Plus Jakarta Sans"/>
                <a:cs typeface="Plus Jakarta Sans"/>
                <a:sym typeface="Plus Jakarta Sans"/>
              </a:rPr>
              <a:t>In person meeting to review</a:t>
            </a:r>
            <a:endParaRPr>
              <a:latin typeface="Plus Jakarta Sans"/>
              <a:ea typeface="Plus Jakarta Sans"/>
              <a:cs typeface="Plus Jakarta Sans"/>
              <a:sym typeface="Plus Jakarta Sans"/>
            </a:endParaRPr>
          </a:p>
          <a:p>
            <a:pPr indent="-317500" lvl="1" marL="914400" rtl="0" algn="l">
              <a:spcBef>
                <a:spcPts val="0"/>
              </a:spcBef>
              <a:spcAft>
                <a:spcPts val="0"/>
              </a:spcAft>
              <a:buSzPts val="1400"/>
              <a:buFont typeface="Plus Jakarta Sans"/>
              <a:buChar char="○"/>
            </a:pPr>
            <a:r>
              <a:rPr lang="en">
                <a:latin typeface="Plus Jakarta Sans"/>
                <a:ea typeface="Plus Jakarta Sans"/>
                <a:cs typeface="Plus Jakarta Sans"/>
                <a:sym typeface="Plus Jakarta Sans"/>
              </a:rPr>
              <a:t>New move-ins</a:t>
            </a:r>
            <a:endParaRPr>
              <a:latin typeface="Plus Jakarta Sans"/>
              <a:ea typeface="Plus Jakarta Sans"/>
              <a:cs typeface="Plus Jakarta Sans"/>
              <a:sym typeface="Plus Jakarta Sans"/>
            </a:endParaRPr>
          </a:p>
          <a:p>
            <a:pPr indent="-317500" lvl="1" marL="914400" rtl="0" algn="l">
              <a:spcBef>
                <a:spcPts val="0"/>
              </a:spcBef>
              <a:spcAft>
                <a:spcPts val="0"/>
              </a:spcAft>
              <a:buSzPts val="1400"/>
              <a:buFont typeface="Plus Jakarta Sans"/>
              <a:buChar char="○"/>
            </a:pPr>
            <a:r>
              <a:rPr lang="en">
                <a:latin typeface="Plus Jakarta Sans"/>
                <a:ea typeface="Plus Jakarta Sans"/>
                <a:cs typeface="Plus Jakarta Sans"/>
                <a:sym typeface="Plus Jakarta Sans"/>
              </a:rPr>
              <a:t>Therapy concerns (fall risks)</a:t>
            </a:r>
            <a:endParaRPr>
              <a:latin typeface="Plus Jakarta Sans"/>
              <a:ea typeface="Plus Jakarta Sans"/>
              <a:cs typeface="Plus Jakarta Sans"/>
              <a:sym typeface="Plus Jakarta Sans"/>
            </a:endParaRPr>
          </a:p>
          <a:p>
            <a:pPr indent="-317500" lvl="1" marL="914400" rtl="0" algn="l">
              <a:spcBef>
                <a:spcPts val="0"/>
              </a:spcBef>
              <a:spcAft>
                <a:spcPts val="0"/>
              </a:spcAft>
              <a:buSzPts val="1400"/>
              <a:buFont typeface="Plus Jakarta Sans"/>
              <a:buChar char="○"/>
            </a:pPr>
            <a:r>
              <a:rPr lang="en">
                <a:latin typeface="Plus Jakarta Sans"/>
                <a:ea typeface="Plus Jakarta Sans"/>
                <a:cs typeface="Plus Jakarta Sans"/>
                <a:sym typeface="Plus Jakarta Sans"/>
              </a:rPr>
              <a:t>Changes in status</a:t>
            </a:r>
            <a:endParaRPr>
              <a:latin typeface="Plus Jakarta Sans"/>
              <a:ea typeface="Plus Jakarta Sans"/>
              <a:cs typeface="Plus Jakarta Sans"/>
              <a:sym typeface="Plus Jakarta Sans"/>
            </a:endParaRPr>
          </a:p>
          <a:p>
            <a:pPr indent="-317500" lvl="1" marL="914400" rtl="0" algn="l">
              <a:spcBef>
                <a:spcPts val="0"/>
              </a:spcBef>
              <a:spcAft>
                <a:spcPts val="0"/>
              </a:spcAft>
              <a:buSzPts val="1400"/>
              <a:buFont typeface="Plus Jakarta Sans"/>
              <a:buChar char="○"/>
            </a:pPr>
            <a:r>
              <a:rPr lang="en">
                <a:latin typeface="Plus Jakarta Sans"/>
                <a:ea typeface="Plus Jakarta Sans"/>
                <a:cs typeface="Plus Jakarta Sans"/>
                <a:sym typeface="Plus Jakarta Sans"/>
              </a:rPr>
              <a:t>Referrals</a:t>
            </a:r>
            <a:br>
              <a:rPr lang="en">
                <a:latin typeface="Plus Jakarta Sans"/>
                <a:ea typeface="Plus Jakarta Sans"/>
                <a:cs typeface="Plus Jakarta Sans"/>
                <a:sym typeface="Plus Jakarta Sans"/>
              </a:rPr>
            </a:br>
            <a:endParaRPr>
              <a:latin typeface="Plus Jakarta Sans"/>
              <a:ea typeface="Plus Jakarta Sans"/>
              <a:cs typeface="Plus Jakarta Sans"/>
              <a:sym typeface="Plus Jakarta Sans"/>
            </a:endParaRPr>
          </a:p>
          <a:p>
            <a:pPr indent="-317500" lvl="0" marL="457200" rtl="0" algn="l">
              <a:spcBef>
                <a:spcPts val="0"/>
              </a:spcBef>
              <a:spcAft>
                <a:spcPts val="0"/>
              </a:spcAft>
              <a:buSzPts val="1400"/>
              <a:buFont typeface="Plus Jakarta Sans"/>
              <a:buChar char="●"/>
            </a:pPr>
            <a:r>
              <a:rPr lang="en">
                <a:latin typeface="Plus Jakarta Sans"/>
                <a:ea typeface="Plus Jakarta Sans"/>
                <a:cs typeface="Plus Jakarta Sans"/>
                <a:sym typeface="Plus Jakarta Sans"/>
              </a:rPr>
              <a:t>For communities that offer multiple care levels, consider a “Next Steps” meeting</a:t>
            </a:r>
            <a:endParaRPr>
              <a:latin typeface="Plus Jakarta Sans"/>
              <a:ea typeface="Plus Jakarta Sans"/>
              <a:cs typeface="Plus Jakarta Sans"/>
              <a:sym typeface="Plus Jakarta Sans"/>
            </a:endParaRPr>
          </a:p>
          <a:p>
            <a:pPr indent="-317500" lvl="1" marL="914400" rtl="0" algn="l">
              <a:spcBef>
                <a:spcPts val="0"/>
              </a:spcBef>
              <a:spcAft>
                <a:spcPts val="0"/>
              </a:spcAft>
              <a:buSzPts val="1400"/>
              <a:buFont typeface="Plus Jakarta Sans"/>
              <a:buChar char="○"/>
            </a:pPr>
            <a:r>
              <a:rPr lang="en">
                <a:latin typeface="Plus Jakarta Sans"/>
                <a:ea typeface="Plus Jakarta Sans"/>
                <a:cs typeface="Plus Jakarta Sans"/>
                <a:sym typeface="Plus Jakarta Sans"/>
              </a:rPr>
              <a:t>Discuss high-risk residents who may benefit from higher level of care</a:t>
            </a:r>
            <a:endParaRPr>
              <a:latin typeface="Plus Jakarta Sans"/>
              <a:ea typeface="Plus Jakarta Sans"/>
              <a:cs typeface="Plus Jakarta Sans"/>
              <a:sym typeface="Plus Jakarta Sans"/>
            </a:endParaRPr>
          </a:p>
        </p:txBody>
      </p:sp>
      <p:sp>
        <p:nvSpPr>
          <p:cNvPr id="481" name="Google Shape;481;p44"/>
          <p:cNvSpPr txBox="1"/>
          <p:nvPr>
            <p:ph type="title"/>
          </p:nvPr>
        </p:nvSpPr>
        <p:spPr>
          <a:xfrm>
            <a:off x="510325" y="466500"/>
            <a:ext cx="4252800" cy="580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Fall Prevention Systems</a:t>
            </a:r>
            <a:endParaRPr/>
          </a:p>
        </p:txBody>
      </p:sp>
      <p:sp>
        <p:nvSpPr>
          <p:cNvPr id="482" name="Google Shape;482;p44"/>
          <p:cNvSpPr txBox="1"/>
          <p:nvPr/>
        </p:nvSpPr>
        <p:spPr>
          <a:xfrm>
            <a:off x="878025" y="937225"/>
            <a:ext cx="4074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9900FF"/>
                </a:solidFill>
                <a:latin typeface="Plus Jakarta Sans"/>
                <a:ea typeface="Plus Jakarta Sans"/>
                <a:cs typeface="Plus Jakarta Sans"/>
                <a:sym typeface="Plus Jakarta Sans"/>
              </a:rPr>
              <a:t>Interdisciplinary</a:t>
            </a:r>
            <a:r>
              <a:rPr b="1" lang="en">
                <a:solidFill>
                  <a:srgbClr val="9900FF"/>
                </a:solidFill>
                <a:latin typeface="Plus Jakarta Sans"/>
                <a:ea typeface="Plus Jakarta Sans"/>
                <a:cs typeface="Plus Jakarta Sans"/>
                <a:sym typeface="Plus Jakarta Sans"/>
              </a:rPr>
              <a:t> team meetings</a:t>
            </a:r>
            <a:endParaRPr b="1">
              <a:solidFill>
                <a:srgbClr val="9900FF"/>
              </a:solidFill>
            </a:endParaRPr>
          </a:p>
        </p:txBody>
      </p:sp>
      <p:sp>
        <p:nvSpPr>
          <p:cNvPr id="483" name="Google Shape;483;p44"/>
          <p:cNvSpPr/>
          <p:nvPr/>
        </p:nvSpPr>
        <p:spPr>
          <a:xfrm>
            <a:off x="163450" y="138475"/>
            <a:ext cx="425100" cy="400200"/>
          </a:xfrm>
          <a:prstGeom prst="ellipse">
            <a:avLst/>
          </a:prstGeom>
          <a:gradFill>
            <a:gsLst>
              <a:gs pos="0">
                <a:srgbClr val="2B3FE8"/>
              </a:gs>
              <a:gs pos="50000">
                <a:srgbClr val="7B2FD4"/>
              </a:gs>
              <a:gs pos="100000">
                <a:srgbClr val="D42FA0"/>
              </a:gs>
            </a:gsLst>
            <a:lin ang="10800025"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Plus Jakarta Sans ExtraBold"/>
                <a:ea typeface="Plus Jakarta Sans ExtraBold"/>
                <a:cs typeface="Plus Jakarta Sans ExtraBold"/>
                <a:sym typeface="Plus Jakarta Sans ExtraBold"/>
              </a:rPr>
              <a:t>2</a:t>
            </a:r>
            <a:endParaRPr>
              <a:solidFill>
                <a:schemeClr val="lt1"/>
              </a:solidFill>
              <a:latin typeface="Plus Jakarta Sans ExtraBold"/>
              <a:ea typeface="Plus Jakarta Sans ExtraBold"/>
              <a:cs typeface="Plus Jakarta Sans ExtraBold"/>
              <a:sym typeface="Plus Jakarta Sans ExtraBold"/>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7" name="Shape 487"/>
        <p:cNvGrpSpPr/>
        <p:nvPr/>
      </p:nvGrpSpPr>
      <p:grpSpPr>
        <a:xfrm>
          <a:off x="0" y="0"/>
          <a:ext cx="0" cy="0"/>
          <a:chOff x="0" y="0"/>
          <a:chExt cx="0" cy="0"/>
        </a:xfrm>
      </p:grpSpPr>
      <p:pic>
        <p:nvPicPr>
          <p:cNvPr id="488" name="Google Shape;488;p45"/>
          <p:cNvPicPr preferRelativeResize="0"/>
          <p:nvPr/>
        </p:nvPicPr>
        <p:blipFill rotWithShape="1">
          <a:blip r:embed="rId3">
            <a:alphaModFix/>
          </a:blip>
          <a:srcRect b="19148" l="0" r="0" t="5049"/>
          <a:stretch/>
        </p:blipFill>
        <p:spPr>
          <a:xfrm>
            <a:off x="68600" y="732675"/>
            <a:ext cx="8936074" cy="3810275"/>
          </a:xfrm>
          <a:prstGeom prst="rect">
            <a:avLst/>
          </a:prstGeom>
          <a:noFill/>
          <a:ln>
            <a:noFill/>
          </a:ln>
        </p:spPr>
      </p:pic>
      <p:sp>
        <p:nvSpPr>
          <p:cNvPr id="489" name="Google Shape;489;p45"/>
          <p:cNvSpPr/>
          <p:nvPr/>
        </p:nvSpPr>
        <p:spPr>
          <a:xfrm>
            <a:off x="524066" y="1054494"/>
            <a:ext cx="5849100" cy="241500"/>
          </a:xfrm>
          <a:prstGeom prst="roundRect">
            <a:avLst>
              <a:gd fmla="val 16667" name="adj"/>
            </a:avLst>
          </a:prstGeom>
          <a:solidFill>
            <a:schemeClr val="lt1"/>
          </a:solidFill>
          <a:ln>
            <a:noFill/>
          </a:ln>
        </p:spPr>
        <p:txBody>
          <a:bodyPr anchorCtr="0" anchor="ctr" bIns="98950" lIns="98950" spcFirstLastPara="1" rIns="98950" wrap="square" tIns="98950">
            <a:noAutofit/>
          </a:bodyPr>
          <a:lstStyle/>
          <a:p>
            <a:pPr indent="0" lvl="0" marL="0" rtl="0" algn="l">
              <a:spcBef>
                <a:spcPts val="0"/>
              </a:spcBef>
              <a:spcAft>
                <a:spcPts val="0"/>
              </a:spcAft>
              <a:buNone/>
            </a:pPr>
            <a:r>
              <a:t/>
            </a:r>
            <a:endParaRPr sz="974">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t/>
            </a:r>
            <a:endParaRPr sz="974">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rPr lang="en" sz="974">
                <a:solidFill>
                  <a:srgbClr val="9E9E9E"/>
                </a:solidFill>
                <a:latin typeface="Plus Jakarta Sans Medium"/>
                <a:ea typeface="Plus Jakarta Sans Medium"/>
                <a:cs typeface="Plus Jakarta Sans Medium"/>
                <a:sym typeface="Plus Jakarta Sans Medium"/>
              </a:rPr>
              <a:t>An empowered staff produces better outcomes</a:t>
            </a:r>
            <a:endParaRPr sz="974">
              <a:solidFill>
                <a:srgbClr val="9E9E9E"/>
              </a:solidFill>
              <a:latin typeface="Plus Jakarta Sans Medium"/>
              <a:ea typeface="Plus Jakarta Sans Medium"/>
              <a:cs typeface="Plus Jakarta Sans Medium"/>
              <a:sym typeface="Plus Jakarta Sans Medium"/>
            </a:endParaRPr>
          </a:p>
          <a:p>
            <a:pPr indent="0" lvl="0" marL="0" rtl="0" algn="ctr">
              <a:spcBef>
                <a:spcPts val="0"/>
              </a:spcBef>
              <a:spcAft>
                <a:spcPts val="0"/>
              </a:spcAft>
              <a:buNone/>
            </a:pPr>
            <a:r>
              <a:t/>
            </a:r>
            <a:endParaRPr sz="1515"/>
          </a:p>
        </p:txBody>
      </p:sp>
      <p:sp>
        <p:nvSpPr>
          <p:cNvPr id="490" name="Google Shape;490;p45"/>
          <p:cNvSpPr/>
          <p:nvPr/>
        </p:nvSpPr>
        <p:spPr>
          <a:xfrm>
            <a:off x="163450" y="138475"/>
            <a:ext cx="425100" cy="400200"/>
          </a:xfrm>
          <a:prstGeom prst="ellipse">
            <a:avLst/>
          </a:prstGeom>
          <a:gradFill>
            <a:gsLst>
              <a:gs pos="0">
                <a:srgbClr val="2B3FE8"/>
              </a:gs>
              <a:gs pos="50000">
                <a:srgbClr val="7B2FD4"/>
              </a:gs>
              <a:gs pos="100000">
                <a:srgbClr val="D42FA0"/>
              </a:gs>
            </a:gsLst>
            <a:lin ang="10800025"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Plus Jakarta Sans ExtraBold"/>
                <a:ea typeface="Plus Jakarta Sans ExtraBold"/>
                <a:cs typeface="Plus Jakarta Sans ExtraBold"/>
                <a:sym typeface="Plus Jakarta Sans ExtraBold"/>
              </a:rPr>
              <a:t>3</a:t>
            </a:r>
            <a:endParaRPr>
              <a:solidFill>
                <a:schemeClr val="lt1"/>
              </a:solidFill>
              <a:latin typeface="Plus Jakarta Sans ExtraBold"/>
              <a:ea typeface="Plus Jakarta Sans ExtraBold"/>
              <a:cs typeface="Plus Jakarta Sans ExtraBold"/>
              <a:sym typeface="Plus Jakarta Sans ExtraBold"/>
            </a:endParaRPr>
          </a:p>
        </p:txBody>
      </p:sp>
      <p:sp>
        <p:nvSpPr>
          <p:cNvPr id="491" name="Google Shape;491;p45"/>
          <p:cNvSpPr txBox="1"/>
          <p:nvPr/>
        </p:nvSpPr>
        <p:spPr>
          <a:xfrm>
            <a:off x="787475" y="138475"/>
            <a:ext cx="40746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9900FF"/>
                </a:solidFill>
                <a:latin typeface="Plus Jakarta Sans"/>
                <a:ea typeface="Plus Jakarta Sans"/>
                <a:cs typeface="Plus Jakarta Sans"/>
                <a:sym typeface="Plus Jakarta Sans"/>
              </a:rPr>
              <a:t>Staff Training</a:t>
            </a:r>
            <a:endParaRPr b="1">
              <a:solidFill>
                <a:srgbClr val="9900FF"/>
              </a:solidFill>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5" name="Shape 495"/>
        <p:cNvGrpSpPr/>
        <p:nvPr/>
      </p:nvGrpSpPr>
      <p:grpSpPr>
        <a:xfrm>
          <a:off x="0" y="0"/>
          <a:ext cx="0" cy="0"/>
          <a:chOff x="0" y="0"/>
          <a:chExt cx="0" cy="0"/>
        </a:xfrm>
      </p:grpSpPr>
      <p:sp>
        <p:nvSpPr>
          <p:cNvPr id="496" name="Google Shape;496;p46"/>
          <p:cNvSpPr txBox="1"/>
          <p:nvPr>
            <p:ph type="title"/>
          </p:nvPr>
        </p:nvSpPr>
        <p:spPr>
          <a:xfrm>
            <a:off x="530875" y="683575"/>
            <a:ext cx="3882600" cy="754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Fall Prevention Systems</a:t>
            </a:r>
            <a:endParaRPr/>
          </a:p>
        </p:txBody>
      </p:sp>
      <p:sp>
        <p:nvSpPr>
          <p:cNvPr id="497" name="Google Shape;497;p46"/>
          <p:cNvSpPr txBox="1"/>
          <p:nvPr/>
        </p:nvSpPr>
        <p:spPr>
          <a:xfrm>
            <a:off x="835200" y="1068100"/>
            <a:ext cx="26577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9900FF"/>
                </a:solidFill>
                <a:latin typeface="Plus Jakarta Sans"/>
                <a:ea typeface="Plus Jakarta Sans"/>
                <a:cs typeface="Plus Jakarta Sans"/>
                <a:sym typeface="Plus Jakarta Sans"/>
              </a:rPr>
              <a:t>Staff Training: Type #1</a:t>
            </a:r>
            <a:endParaRPr b="1">
              <a:solidFill>
                <a:srgbClr val="9900FF"/>
              </a:solidFill>
            </a:endParaRPr>
          </a:p>
        </p:txBody>
      </p:sp>
      <p:sp>
        <p:nvSpPr>
          <p:cNvPr id="498" name="Google Shape;498;p46"/>
          <p:cNvSpPr txBox="1"/>
          <p:nvPr>
            <p:ph idx="1" type="subTitle"/>
          </p:nvPr>
        </p:nvSpPr>
        <p:spPr>
          <a:xfrm>
            <a:off x="674625" y="1683100"/>
            <a:ext cx="3126600" cy="342900"/>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rPr lang="en">
                <a:latin typeface="Plus Jakarta Sans Medium"/>
                <a:ea typeface="Plus Jakarta Sans Medium"/>
                <a:cs typeface="Plus Jakarta Sans Medium"/>
                <a:sym typeface="Plus Jakarta Sans Medium"/>
              </a:rPr>
              <a:t>Regular Cadence of Trainings</a:t>
            </a:r>
            <a:endParaRPr>
              <a:latin typeface="Plus Jakarta Sans Medium"/>
              <a:ea typeface="Plus Jakarta Sans Medium"/>
              <a:cs typeface="Plus Jakarta Sans Medium"/>
              <a:sym typeface="Plus Jakarta Sans Medium"/>
            </a:endParaRPr>
          </a:p>
        </p:txBody>
      </p:sp>
      <p:sp>
        <p:nvSpPr>
          <p:cNvPr id="499" name="Google Shape;499;p46"/>
          <p:cNvSpPr txBox="1"/>
          <p:nvPr>
            <p:ph idx="1" type="subTitle"/>
          </p:nvPr>
        </p:nvSpPr>
        <p:spPr>
          <a:xfrm>
            <a:off x="610375" y="1984100"/>
            <a:ext cx="3302100" cy="26679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Char char="●"/>
            </a:pPr>
            <a:r>
              <a:rPr lang="en"/>
              <a:t>Weekly, bi-weekly, monthly, quarterly – what does </a:t>
            </a:r>
            <a:r>
              <a:rPr b="1" i="1" lang="en"/>
              <a:t>your</a:t>
            </a:r>
            <a:r>
              <a:rPr lang="en"/>
              <a:t> community need?</a:t>
            </a:r>
            <a:br>
              <a:rPr lang="en"/>
            </a:br>
            <a:endParaRPr/>
          </a:p>
          <a:p>
            <a:pPr indent="-304800" lvl="0" marL="457200" rtl="0" algn="l">
              <a:spcBef>
                <a:spcPts val="0"/>
              </a:spcBef>
              <a:spcAft>
                <a:spcPts val="0"/>
              </a:spcAft>
              <a:buSzPts val="1200"/>
              <a:buChar char="●"/>
            </a:pPr>
            <a:r>
              <a:rPr lang="en"/>
              <a:t>Safe transfer strategies</a:t>
            </a:r>
            <a:endParaRPr/>
          </a:p>
          <a:p>
            <a:pPr indent="-304800" lvl="1" marL="914400" rtl="0" algn="l">
              <a:spcBef>
                <a:spcPts val="0"/>
              </a:spcBef>
              <a:spcAft>
                <a:spcPts val="0"/>
              </a:spcAft>
              <a:buSzPts val="1200"/>
              <a:buFont typeface="Plus Jakarta Sans"/>
              <a:buChar char="○"/>
            </a:pPr>
            <a:r>
              <a:rPr lang="en" sz="1200">
                <a:latin typeface="Plus Jakarta Sans"/>
                <a:ea typeface="Plus Jakarta Sans"/>
                <a:cs typeface="Plus Jakarta Sans"/>
                <a:sym typeface="Plus Jakarta Sans"/>
              </a:rPr>
              <a:t>Reduce staff injury → increase confidence</a:t>
            </a:r>
            <a:br>
              <a:rPr lang="en" sz="1200">
                <a:latin typeface="Plus Jakarta Sans"/>
                <a:ea typeface="Plus Jakarta Sans"/>
                <a:cs typeface="Plus Jakarta Sans"/>
                <a:sym typeface="Plus Jakarta Sans"/>
              </a:rPr>
            </a:br>
            <a:endParaRPr sz="1200">
              <a:latin typeface="Plus Jakarta Sans"/>
              <a:ea typeface="Plus Jakarta Sans"/>
              <a:cs typeface="Plus Jakarta Sans"/>
              <a:sym typeface="Plus Jakarta Sans"/>
            </a:endParaRPr>
          </a:p>
          <a:p>
            <a:pPr indent="-304800" lvl="0" marL="457200" rtl="0" algn="l">
              <a:spcBef>
                <a:spcPts val="0"/>
              </a:spcBef>
              <a:spcAft>
                <a:spcPts val="0"/>
              </a:spcAft>
              <a:buSzPts val="1200"/>
              <a:buFont typeface="Plus Jakarta Sans"/>
              <a:buChar char="●"/>
            </a:pPr>
            <a:r>
              <a:rPr lang="en"/>
              <a:t>Mechanical lift training</a:t>
            </a:r>
            <a:br>
              <a:rPr lang="en"/>
            </a:br>
            <a:endParaRPr/>
          </a:p>
          <a:p>
            <a:pPr indent="-304800" lvl="0" marL="457200" rtl="0" algn="l">
              <a:spcBef>
                <a:spcPts val="0"/>
              </a:spcBef>
              <a:spcAft>
                <a:spcPts val="0"/>
              </a:spcAft>
              <a:buSzPts val="1200"/>
              <a:buFont typeface="Plus Jakarta Sans"/>
              <a:buChar char="●"/>
            </a:pPr>
            <a:r>
              <a:rPr lang="en"/>
              <a:t>Parkinson’s Disease</a:t>
            </a:r>
            <a:br>
              <a:rPr lang="en"/>
            </a:br>
            <a:endParaRPr/>
          </a:p>
          <a:p>
            <a:pPr indent="-304800" lvl="0" marL="457200" rtl="0" algn="l">
              <a:spcBef>
                <a:spcPts val="0"/>
              </a:spcBef>
              <a:spcAft>
                <a:spcPts val="0"/>
              </a:spcAft>
              <a:buSzPts val="1200"/>
              <a:buChar char="●"/>
            </a:pPr>
            <a:r>
              <a:rPr lang="en"/>
              <a:t>Safe walker and wheelchair use</a:t>
            </a:r>
            <a:endParaRPr/>
          </a:p>
        </p:txBody>
      </p:sp>
      <p:pic>
        <p:nvPicPr>
          <p:cNvPr id="500" name="Google Shape;500;p46" title="BIP_4930.jpg"/>
          <p:cNvPicPr preferRelativeResize="0"/>
          <p:nvPr>
            <p:ph idx="2" type="pic"/>
          </p:nvPr>
        </p:nvPicPr>
        <p:blipFill rotWithShape="1">
          <a:blip r:embed="rId3">
            <a:alphaModFix/>
          </a:blip>
          <a:srcRect b="0" l="9592" r="33615" t="0"/>
          <a:stretch/>
        </p:blipFill>
        <p:spPr>
          <a:xfrm>
            <a:off x="5065175" y="803400"/>
            <a:ext cx="3093300" cy="3536700"/>
          </a:xfrm>
          <a:prstGeom prst="roundRect">
            <a:avLst>
              <a:gd fmla="val 16667" name="adj"/>
            </a:avLst>
          </a:prstGeom>
        </p:spPr>
      </p:pic>
      <p:sp>
        <p:nvSpPr>
          <p:cNvPr id="501" name="Google Shape;501;p46"/>
          <p:cNvSpPr/>
          <p:nvPr/>
        </p:nvSpPr>
        <p:spPr>
          <a:xfrm>
            <a:off x="163450" y="138475"/>
            <a:ext cx="425100" cy="400200"/>
          </a:xfrm>
          <a:prstGeom prst="ellipse">
            <a:avLst/>
          </a:prstGeom>
          <a:gradFill>
            <a:gsLst>
              <a:gs pos="0">
                <a:srgbClr val="2B3FE8"/>
              </a:gs>
              <a:gs pos="50000">
                <a:srgbClr val="7B2FD4"/>
              </a:gs>
              <a:gs pos="100000">
                <a:srgbClr val="D42FA0"/>
              </a:gs>
            </a:gsLst>
            <a:lin ang="10800025"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Plus Jakarta Sans ExtraBold"/>
                <a:ea typeface="Plus Jakarta Sans ExtraBold"/>
                <a:cs typeface="Plus Jakarta Sans ExtraBold"/>
                <a:sym typeface="Plus Jakarta Sans ExtraBold"/>
              </a:rPr>
              <a:t>3</a:t>
            </a:r>
            <a:endParaRPr>
              <a:solidFill>
                <a:schemeClr val="lt1"/>
              </a:solidFill>
              <a:latin typeface="Plus Jakarta Sans ExtraBold"/>
              <a:ea typeface="Plus Jakarta Sans ExtraBold"/>
              <a:cs typeface="Plus Jakarta Sans ExtraBold"/>
              <a:sym typeface="Plus Jakarta Sans ExtraBold"/>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5" name="Shape 505"/>
        <p:cNvGrpSpPr/>
        <p:nvPr/>
      </p:nvGrpSpPr>
      <p:grpSpPr>
        <a:xfrm>
          <a:off x="0" y="0"/>
          <a:ext cx="0" cy="0"/>
          <a:chOff x="0" y="0"/>
          <a:chExt cx="0" cy="0"/>
        </a:xfrm>
      </p:grpSpPr>
      <p:sp>
        <p:nvSpPr>
          <p:cNvPr id="506" name="Google Shape;506;p47"/>
          <p:cNvSpPr/>
          <p:nvPr/>
        </p:nvSpPr>
        <p:spPr>
          <a:xfrm>
            <a:off x="4764350" y="1237150"/>
            <a:ext cx="3911400" cy="2800500"/>
          </a:xfrm>
          <a:prstGeom prst="roundRect">
            <a:avLst>
              <a:gd fmla="val 2500" name="adj"/>
            </a:avLst>
          </a:prstGeom>
          <a:solidFill>
            <a:srgbClr val="EDE9F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07" name="Google Shape;507;p47"/>
          <p:cNvSpPr txBox="1"/>
          <p:nvPr>
            <p:ph type="title"/>
          </p:nvPr>
        </p:nvSpPr>
        <p:spPr>
          <a:xfrm>
            <a:off x="510325" y="466500"/>
            <a:ext cx="4856100" cy="580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Fall Prevention Systems</a:t>
            </a:r>
            <a:endParaRPr/>
          </a:p>
        </p:txBody>
      </p:sp>
      <p:sp>
        <p:nvSpPr>
          <p:cNvPr id="508" name="Google Shape;508;p47"/>
          <p:cNvSpPr txBox="1"/>
          <p:nvPr/>
        </p:nvSpPr>
        <p:spPr>
          <a:xfrm>
            <a:off x="835200" y="883600"/>
            <a:ext cx="3088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9900FF"/>
                </a:solidFill>
                <a:latin typeface="Plus Jakarta Sans"/>
                <a:ea typeface="Plus Jakarta Sans"/>
                <a:cs typeface="Plus Jakarta Sans"/>
                <a:sym typeface="Plus Jakarta Sans"/>
              </a:rPr>
              <a:t>Staff Training: Type #2</a:t>
            </a:r>
            <a:endParaRPr b="1">
              <a:solidFill>
                <a:srgbClr val="9900FF"/>
              </a:solidFill>
            </a:endParaRPr>
          </a:p>
        </p:txBody>
      </p:sp>
      <p:sp>
        <p:nvSpPr>
          <p:cNvPr id="509" name="Google Shape;509;p47"/>
          <p:cNvSpPr txBox="1"/>
          <p:nvPr>
            <p:ph idx="1" type="subTitle"/>
          </p:nvPr>
        </p:nvSpPr>
        <p:spPr>
          <a:xfrm>
            <a:off x="621600" y="1932325"/>
            <a:ext cx="3302100" cy="2443500"/>
          </a:xfrm>
          <a:prstGeom prst="rect">
            <a:avLst/>
          </a:prstGeom>
          <a:noFill/>
          <a:ln>
            <a:noFill/>
          </a:ln>
        </p:spPr>
        <p:txBody>
          <a:bodyPr anchorCtr="0" anchor="ctr" bIns="91425" lIns="91425" spcFirstLastPara="1" rIns="91425" wrap="square" tIns="91425">
            <a:noAutofit/>
          </a:bodyPr>
          <a:lstStyle/>
          <a:p>
            <a:pPr indent="-304800" lvl="0" marL="457200" rtl="0" algn="l">
              <a:spcBef>
                <a:spcPts val="0"/>
              </a:spcBef>
              <a:spcAft>
                <a:spcPts val="0"/>
              </a:spcAft>
              <a:buSzPts val="1200"/>
              <a:buFont typeface="Plus Jakarta Sans"/>
              <a:buChar char="●"/>
            </a:pPr>
            <a:r>
              <a:rPr lang="en" sz="1200">
                <a:latin typeface="Plus Jakarta Sans"/>
                <a:ea typeface="Plus Jakarta Sans"/>
                <a:cs typeface="Plus Jakarta Sans"/>
                <a:sym typeface="Plus Jakarta Sans"/>
              </a:rPr>
              <a:t>Resident-specific training for more complex transfers</a:t>
            </a:r>
            <a:br>
              <a:rPr lang="en" sz="1200">
                <a:latin typeface="Plus Jakarta Sans"/>
                <a:ea typeface="Plus Jakarta Sans"/>
                <a:cs typeface="Plus Jakarta Sans"/>
                <a:sym typeface="Plus Jakarta Sans"/>
              </a:rPr>
            </a:br>
            <a:endParaRPr sz="1200">
              <a:latin typeface="Plus Jakarta Sans"/>
              <a:ea typeface="Plus Jakarta Sans"/>
              <a:cs typeface="Plus Jakarta Sans"/>
              <a:sym typeface="Plus Jakarta Sans"/>
            </a:endParaRPr>
          </a:p>
          <a:p>
            <a:pPr indent="-304800" lvl="0" marL="457200" rtl="0" algn="l">
              <a:spcBef>
                <a:spcPts val="0"/>
              </a:spcBef>
              <a:spcAft>
                <a:spcPts val="0"/>
              </a:spcAft>
              <a:buSzPts val="1200"/>
              <a:buFont typeface="Plus Jakarta Sans"/>
              <a:buChar char="●"/>
            </a:pPr>
            <a:r>
              <a:rPr lang="en" sz="1200">
                <a:latin typeface="Plus Jakarta Sans"/>
                <a:ea typeface="Plus Jakarta Sans"/>
                <a:cs typeface="Plus Jakarta Sans"/>
                <a:sym typeface="Plus Jakarta Sans"/>
              </a:rPr>
              <a:t>Complicating factors</a:t>
            </a:r>
            <a:br>
              <a:rPr lang="en" sz="1200">
                <a:latin typeface="Plus Jakarta Sans"/>
                <a:ea typeface="Plus Jakarta Sans"/>
                <a:cs typeface="Plus Jakarta Sans"/>
                <a:sym typeface="Plus Jakarta Sans"/>
              </a:rPr>
            </a:br>
            <a:endParaRPr sz="1200">
              <a:latin typeface="Plus Jakarta Sans"/>
              <a:ea typeface="Plus Jakarta Sans"/>
              <a:cs typeface="Plus Jakarta Sans"/>
              <a:sym typeface="Plus Jakarta Sans"/>
            </a:endParaRPr>
          </a:p>
          <a:p>
            <a:pPr indent="-304800" lvl="1" marL="914400" rtl="0" algn="l">
              <a:spcBef>
                <a:spcPts val="0"/>
              </a:spcBef>
              <a:spcAft>
                <a:spcPts val="0"/>
              </a:spcAft>
              <a:buSzPts val="1200"/>
              <a:buFont typeface="Plus Jakarta Sans"/>
              <a:buChar char="○"/>
            </a:pPr>
            <a:r>
              <a:rPr lang="en" sz="1200">
                <a:latin typeface="Plus Jakarta Sans"/>
                <a:ea typeface="Plus Jakarta Sans"/>
                <a:cs typeface="Plus Jakarta Sans"/>
                <a:sym typeface="Plus Jakarta Sans"/>
              </a:rPr>
              <a:t>Cognitive deficits</a:t>
            </a:r>
            <a:endParaRPr sz="1200">
              <a:latin typeface="Plus Jakarta Sans"/>
              <a:ea typeface="Plus Jakarta Sans"/>
              <a:cs typeface="Plus Jakarta Sans"/>
              <a:sym typeface="Plus Jakarta Sans"/>
            </a:endParaRPr>
          </a:p>
          <a:p>
            <a:pPr indent="-304800" lvl="1" marL="914400" rtl="0" algn="l">
              <a:spcBef>
                <a:spcPts val="0"/>
              </a:spcBef>
              <a:spcAft>
                <a:spcPts val="0"/>
              </a:spcAft>
              <a:buSzPts val="1200"/>
              <a:buFont typeface="Plus Jakarta Sans"/>
              <a:buChar char="○"/>
            </a:pPr>
            <a:r>
              <a:rPr lang="en" sz="1200">
                <a:latin typeface="Plus Jakarta Sans"/>
                <a:ea typeface="Plus Jakarta Sans"/>
                <a:cs typeface="Plus Jakarta Sans"/>
                <a:sym typeface="Plus Jakarta Sans"/>
              </a:rPr>
              <a:t>Communication barriers</a:t>
            </a:r>
            <a:endParaRPr sz="1200">
              <a:latin typeface="Plus Jakarta Sans"/>
              <a:ea typeface="Plus Jakarta Sans"/>
              <a:cs typeface="Plus Jakarta Sans"/>
              <a:sym typeface="Plus Jakarta Sans"/>
            </a:endParaRPr>
          </a:p>
          <a:p>
            <a:pPr indent="-304800" lvl="1" marL="914400" rtl="0" algn="l">
              <a:spcBef>
                <a:spcPts val="0"/>
              </a:spcBef>
              <a:spcAft>
                <a:spcPts val="0"/>
              </a:spcAft>
              <a:buSzPts val="1200"/>
              <a:buFont typeface="Plus Jakarta Sans"/>
              <a:buChar char="○"/>
            </a:pPr>
            <a:r>
              <a:rPr lang="en" sz="1200">
                <a:latin typeface="Plus Jakarta Sans"/>
                <a:ea typeface="Plus Jakarta Sans"/>
                <a:cs typeface="Plus Jakarta Sans"/>
                <a:sym typeface="Plus Jakarta Sans"/>
              </a:rPr>
              <a:t>Weight bearing precautions</a:t>
            </a:r>
            <a:endParaRPr sz="1200">
              <a:latin typeface="Plus Jakarta Sans"/>
              <a:ea typeface="Plus Jakarta Sans"/>
              <a:cs typeface="Plus Jakarta Sans"/>
              <a:sym typeface="Plus Jakarta Sans"/>
            </a:endParaRPr>
          </a:p>
          <a:p>
            <a:pPr indent="-304800" lvl="1" marL="914400" rtl="0" algn="l">
              <a:spcBef>
                <a:spcPts val="0"/>
              </a:spcBef>
              <a:spcAft>
                <a:spcPts val="0"/>
              </a:spcAft>
              <a:buSzPts val="1200"/>
              <a:buFont typeface="Plus Jakarta Sans"/>
              <a:buChar char="○"/>
            </a:pPr>
            <a:r>
              <a:rPr lang="en" sz="1200">
                <a:latin typeface="Plus Jakarta Sans"/>
                <a:ea typeface="Plus Jakarta Sans"/>
                <a:cs typeface="Plus Jakarta Sans"/>
                <a:sym typeface="Plus Jakarta Sans"/>
              </a:rPr>
              <a:t>Lifts or braces </a:t>
            </a:r>
            <a:r>
              <a:rPr lang="en" sz="1200">
                <a:latin typeface="Plus Jakarta Sans"/>
                <a:ea typeface="Plus Jakarta Sans"/>
                <a:cs typeface="Plus Jakarta Sans"/>
                <a:sym typeface="Plus Jakarta Sans"/>
              </a:rPr>
              <a:t>involved</a:t>
            </a:r>
            <a:endParaRPr sz="1200">
              <a:latin typeface="Plus Jakarta Sans"/>
              <a:ea typeface="Plus Jakarta Sans"/>
              <a:cs typeface="Plus Jakarta Sans"/>
              <a:sym typeface="Plus Jakarta Sans"/>
            </a:endParaRPr>
          </a:p>
          <a:p>
            <a:pPr indent="-304800" lvl="1" marL="914400" rtl="0" algn="l">
              <a:spcBef>
                <a:spcPts val="0"/>
              </a:spcBef>
              <a:spcAft>
                <a:spcPts val="0"/>
              </a:spcAft>
              <a:buSzPts val="1200"/>
              <a:buFont typeface="Plus Jakarta Sans"/>
              <a:buChar char="○"/>
            </a:pPr>
            <a:r>
              <a:rPr lang="en" sz="1200">
                <a:latin typeface="Plus Jakarta Sans"/>
                <a:ea typeface="Plus Jakarta Sans"/>
                <a:cs typeface="Plus Jakarta Sans"/>
                <a:sym typeface="Plus Jakarta Sans"/>
              </a:rPr>
              <a:t>Heavy assistance</a:t>
            </a:r>
            <a:endParaRPr sz="1200">
              <a:latin typeface="Plus Jakarta Sans"/>
              <a:ea typeface="Plus Jakarta Sans"/>
              <a:cs typeface="Plus Jakarta Sans"/>
              <a:sym typeface="Plus Jakarta Sans"/>
            </a:endParaRPr>
          </a:p>
          <a:p>
            <a:pPr indent="-304800" lvl="1" marL="914400" rtl="0" algn="l">
              <a:spcBef>
                <a:spcPts val="0"/>
              </a:spcBef>
              <a:spcAft>
                <a:spcPts val="0"/>
              </a:spcAft>
              <a:buSzPts val="1200"/>
              <a:buFont typeface="Plus Jakarta Sans"/>
              <a:buChar char="○"/>
            </a:pPr>
            <a:r>
              <a:rPr lang="en" sz="1200">
                <a:latin typeface="Plus Jakarta Sans"/>
                <a:ea typeface="Plus Jakarta Sans"/>
                <a:cs typeface="Plus Jakarta Sans"/>
                <a:sym typeface="Plus Jakarta Sans"/>
              </a:rPr>
              <a:t>Fear of falling</a:t>
            </a:r>
            <a:endParaRPr sz="1200">
              <a:latin typeface="Plus Jakarta Sans"/>
              <a:ea typeface="Plus Jakarta Sans"/>
              <a:cs typeface="Plus Jakarta Sans"/>
              <a:sym typeface="Plus Jakarta Sans"/>
            </a:endParaRPr>
          </a:p>
        </p:txBody>
      </p:sp>
      <p:pic>
        <p:nvPicPr>
          <p:cNvPr id="510" name="Google Shape;510;p47"/>
          <p:cNvPicPr preferRelativeResize="0"/>
          <p:nvPr/>
        </p:nvPicPr>
        <p:blipFill>
          <a:blip r:embed="rId3">
            <a:alphaModFix/>
          </a:blip>
          <a:stretch>
            <a:fillRect/>
          </a:stretch>
        </p:blipFill>
        <p:spPr>
          <a:xfrm>
            <a:off x="4893975" y="1383800"/>
            <a:ext cx="3652127" cy="2507201"/>
          </a:xfrm>
          <a:prstGeom prst="rect">
            <a:avLst/>
          </a:prstGeom>
          <a:noFill/>
          <a:ln>
            <a:noFill/>
          </a:ln>
        </p:spPr>
      </p:pic>
      <p:sp>
        <p:nvSpPr>
          <p:cNvPr id="511" name="Google Shape;511;p47"/>
          <p:cNvSpPr txBox="1"/>
          <p:nvPr>
            <p:ph idx="1" type="subTitle"/>
          </p:nvPr>
        </p:nvSpPr>
        <p:spPr>
          <a:xfrm>
            <a:off x="685800" y="1476275"/>
            <a:ext cx="3126600" cy="3429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latin typeface="Plus Jakarta Sans Medium"/>
                <a:ea typeface="Plus Jakarta Sans Medium"/>
                <a:cs typeface="Plus Jakarta Sans Medium"/>
                <a:sym typeface="Plus Jakarta Sans Medium"/>
              </a:rPr>
              <a:t>Training During Therapy Sessions</a:t>
            </a:r>
            <a:endParaRPr>
              <a:latin typeface="Plus Jakarta Sans Medium"/>
              <a:ea typeface="Plus Jakarta Sans Medium"/>
              <a:cs typeface="Plus Jakarta Sans Medium"/>
              <a:sym typeface="Plus Jakarta Sans Medium"/>
            </a:endParaRPr>
          </a:p>
        </p:txBody>
      </p:sp>
      <p:sp>
        <p:nvSpPr>
          <p:cNvPr id="512" name="Google Shape;512;p47"/>
          <p:cNvSpPr/>
          <p:nvPr/>
        </p:nvSpPr>
        <p:spPr>
          <a:xfrm>
            <a:off x="163450" y="138475"/>
            <a:ext cx="425100" cy="400200"/>
          </a:xfrm>
          <a:prstGeom prst="ellipse">
            <a:avLst/>
          </a:prstGeom>
          <a:gradFill>
            <a:gsLst>
              <a:gs pos="0">
                <a:srgbClr val="2B3FE8"/>
              </a:gs>
              <a:gs pos="50000">
                <a:srgbClr val="7B2FD4"/>
              </a:gs>
              <a:gs pos="100000">
                <a:srgbClr val="D42FA0"/>
              </a:gs>
            </a:gsLst>
            <a:lin ang="10800025"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Plus Jakarta Sans ExtraBold"/>
                <a:ea typeface="Plus Jakarta Sans ExtraBold"/>
                <a:cs typeface="Plus Jakarta Sans ExtraBold"/>
                <a:sym typeface="Plus Jakarta Sans ExtraBold"/>
              </a:rPr>
              <a:t>3</a:t>
            </a:r>
            <a:endParaRPr>
              <a:solidFill>
                <a:schemeClr val="lt1"/>
              </a:solidFill>
              <a:latin typeface="Plus Jakarta Sans ExtraBold"/>
              <a:ea typeface="Plus Jakarta Sans ExtraBold"/>
              <a:cs typeface="Plus Jakarta Sans ExtraBold"/>
              <a:sym typeface="Plus Jakarta Sans ExtraBold"/>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6" name="Shape 516"/>
        <p:cNvGrpSpPr/>
        <p:nvPr/>
      </p:nvGrpSpPr>
      <p:grpSpPr>
        <a:xfrm>
          <a:off x="0" y="0"/>
          <a:ext cx="0" cy="0"/>
          <a:chOff x="0" y="0"/>
          <a:chExt cx="0" cy="0"/>
        </a:xfrm>
      </p:grpSpPr>
      <p:sp>
        <p:nvSpPr>
          <p:cNvPr id="517" name="Google Shape;517;p48"/>
          <p:cNvSpPr txBox="1"/>
          <p:nvPr>
            <p:ph type="title"/>
          </p:nvPr>
        </p:nvSpPr>
        <p:spPr>
          <a:xfrm>
            <a:off x="4572000" y="408700"/>
            <a:ext cx="3882600" cy="754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Fall Prevention Systems</a:t>
            </a:r>
            <a:endParaRPr/>
          </a:p>
        </p:txBody>
      </p:sp>
      <p:sp>
        <p:nvSpPr>
          <p:cNvPr id="518" name="Google Shape;518;p48"/>
          <p:cNvSpPr txBox="1"/>
          <p:nvPr/>
        </p:nvSpPr>
        <p:spPr>
          <a:xfrm>
            <a:off x="4808450" y="838875"/>
            <a:ext cx="3088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9900FF"/>
                </a:solidFill>
                <a:latin typeface="Plus Jakarta Sans"/>
                <a:ea typeface="Plus Jakarta Sans"/>
                <a:cs typeface="Plus Jakarta Sans"/>
                <a:sym typeface="Plus Jakarta Sans"/>
              </a:rPr>
              <a:t>Care Conferences</a:t>
            </a:r>
            <a:endParaRPr b="1">
              <a:solidFill>
                <a:srgbClr val="9900FF"/>
              </a:solidFill>
            </a:endParaRPr>
          </a:p>
        </p:txBody>
      </p:sp>
      <p:sp>
        <p:nvSpPr>
          <p:cNvPr id="519" name="Google Shape;519;p48"/>
          <p:cNvSpPr txBox="1"/>
          <p:nvPr>
            <p:ph idx="1" type="subTitle"/>
          </p:nvPr>
        </p:nvSpPr>
        <p:spPr>
          <a:xfrm>
            <a:off x="4594850" y="1467400"/>
            <a:ext cx="4153200" cy="31566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Font typeface="Plus Jakarta Sans"/>
              <a:buChar char="●"/>
            </a:pPr>
            <a:r>
              <a:rPr lang="en"/>
              <a:t>30 days after move in, plus…</a:t>
            </a:r>
            <a:br>
              <a:rPr lang="en"/>
            </a:br>
            <a:endParaRPr/>
          </a:p>
          <a:p>
            <a:pPr indent="-304800" lvl="0" marL="457200" rtl="0" algn="l">
              <a:spcBef>
                <a:spcPts val="0"/>
              </a:spcBef>
              <a:spcAft>
                <a:spcPts val="0"/>
              </a:spcAft>
              <a:buSzPts val="1200"/>
              <a:buFont typeface="Plus Jakarta Sans"/>
              <a:buChar char="●"/>
            </a:pPr>
            <a:r>
              <a:rPr lang="en"/>
              <a:t>As needed</a:t>
            </a:r>
            <a:br>
              <a:rPr lang="en"/>
            </a:br>
            <a:endParaRPr/>
          </a:p>
          <a:p>
            <a:pPr indent="-304800" lvl="1" marL="914400" rtl="0" algn="l">
              <a:spcBef>
                <a:spcPts val="0"/>
              </a:spcBef>
              <a:spcAft>
                <a:spcPts val="0"/>
              </a:spcAft>
              <a:buSzPts val="1200"/>
              <a:buFont typeface="Plus Jakarta Sans"/>
              <a:buChar char="○"/>
            </a:pPr>
            <a:r>
              <a:rPr lang="en" sz="1200">
                <a:latin typeface="Plus Jakarta Sans"/>
                <a:ea typeface="Plus Jakarta Sans"/>
                <a:cs typeface="Plus Jakarta Sans"/>
                <a:sym typeface="Plus Jakarta Sans"/>
              </a:rPr>
              <a:t>Decline in function</a:t>
            </a:r>
            <a:endParaRPr sz="1200">
              <a:latin typeface="Plus Jakarta Sans"/>
              <a:ea typeface="Plus Jakarta Sans"/>
              <a:cs typeface="Plus Jakarta Sans"/>
              <a:sym typeface="Plus Jakarta Sans"/>
            </a:endParaRPr>
          </a:p>
          <a:p>
            <a:pPr indent="-304800" lvl="1" marL="914400" rtl="0" algn="l">
              <a:spcBef>
                <a:spcPts val="0"/>
              </a:spcBef>
              <a:spcAft>
                <a:spcPts val="0"/>
              </a:spcAft>
              <a:buSzPts val="1200"/>
              <a:buFont typeface="Plus Jakarta Sans"/>
              <a:buChar char="○"/>
            </a:pPr>
            <a:r>
              <a:rPr lang="en" sz="1200">
                <a:latin typeface="Plus Jakarta Sans"/>
                <a:ea typeface="Plus Jakarta Sans"/>
                <a:cs typeface="Plus Jakarta Sans"/>
                <a:sym typeface="Plus Jakarta Sans"/>
              </a:rPr>
              <a:t>Potential change in setting</a:t>
            </a:r>
            <a:endParaRPr sz="1200">
              <a:latin typeface="Plus Jakarta Sans"/>
              <a:ea typeface="Plus Jakarta Sans"/>
              <a:cs typeface="Plus Jakarta Sans"/>
              <a:sym typeface="Plus Jakarta Sans"/>
            </a:endParaRPr>
          </a:p>
          <a:p>
            <a:pPr indent="-304800" lvl="1" marL="914400" rtl="0" algn="l">
              <a:spcBef>
                <a:spcPts val="0"/>
              </a:spcBef>
              <a:spcAft>
                <a:spcPts val="0"/>
              </a:spcAft>
              <a:buSzPts val="1200"/>
              <a:buFont typeface="Plus Jakarta Sans"/>
              <a:buChar char="○"/>
            </a:pPr>
            <a:r>
              <a:rPr lang="en" sz="1200">
                <a:latin typeface="Plus Jakarta Sans"/>
                <a:ea typeface="Plus Jakarta Sans"/>
                <a:cs typeface="Plus Jakarta Sans"/>
                <a:sym typeface="Plus Jakarta Sans"/>
              </a:rPr>
              <a:t>Return from hospital</a:t>
            </a:r>
            <a:br>
              <a:rPr lang="en" sz="1200">
                <a:latin typeface="Plus Jakarta Sans"/>
                <a:ea typeface="Plus Jakarta Sans"/>
                <a:cs typeface="Plus Jakarta Sans"/>
                <a:sym typeface="Plus Jakarta Sans"/>
              </a:rPr>
            </a:br>
            <a:endParaRPr sz="1200">
              <a:latin typeface="Plus Jakarta Sans"/>
              <a:ea typeface="Plus Jakarta Sans"/>
              <a:cs typeface="Plus Jakarta Sans"/>
              <a:sym typeface="Plus Jakarta Sans"/>
            </a:endParaRPr>
          </a:p>
          <a:p>
            <a:pPr indent="-304800" lvl="0" marL="457200" rtl="0" algn="l">
              <a:spcBef>
                <a:spcPts val="0"/>
              </a:spcBef>
              <a:spcAft>
                <a:spcPts val="0"/>
              </a:spcAft>
              <a:buSzPts val="1200"/>
              <a:buFont typeface="Plus Jakarta Sans"/>
              <a:buChar char="●"/>
            </a:pPr>
            <a:r>
              <a:rPr lang="en"/>
              <a:t>Benefits of therapy attending</a:t>
            </a:r>
            <a:br>
              <a:rPr lang="en"/>
            </a:br>
            <a:endParaRPr/>
          </a:p>
          <a:p>
            <a:pPr indent="-304800" lvl="1" marL="914400" rtl="0" algn="l">
              <a:spcBef>
                <a:spcPts val="0"/>
              </a:spcBef>
              <a:spcAft>
                <a:spcPts val="0"/>
              </a:spcAft>
              <a:buSzPts val="1200"/>
              <a:buFont typeface="Plus Jakarta Sans"/>
              <a:buChar char="○"/>
            </a:pPr>
            <a:r>
              <a:rPr lang="en" sz="1200">
                <a:latin typeface="Plus Jakarta Sans"/>
                <a:ea typeface="Plus Jakarta Sans"/>
                <a:cs typeface="Plus Jakarta Sans"/>
                <a:sym typeface="Plus Jakarta Sans"/>
              </a:rPr>
              <a:t>“Meeting before the meeting”</a:t>
            </a:r>
            <a:endParaRPr sz="1200">
              <a:latin typeface="Plus Jakarta Sans"/>
              <a:ea typeface="Plus Jakarta Sans"/>
              <a:cs typeface="Plus Jakarta Sans"/>
              <a:sym typeface="Plus Jakarta Sans"/>
            </a:endParaRPr>
          </a:p>
          <a:p>
            <a:pPr indent="-304800" lvl="1" marL="914400" rtl="0" algn="l">
              <a:spcBef>
                <a:spcPts val="0"/>
              </a:spcBef>
              <a:spcAft>
                <a:spcPts val="0"/>
              </a:spcAft>
              <a:buSzPts val="1200"/>
              <a:buFont typeface="Plus Jakarta Sans"/>
              <a:buChar char="○"/>
            </a:pPr>
            <a:r>
              <a:rPr i="1" lang="en" sz="1200">
                <a:latin typeface="Plus Jakarta Sans"/>
                <a:ea typeface="Plus Jakarta Sans"/>
                <a:cs typeface="Plus Jakarta Sans"/>
                <a:sym typeface="Plus Jakarta Sans"/>
              </a:rPr>
              <a:t>Uniform &amp; consistent recommendations</a:t>
            </a:r>
            <a:endParaRPr i="1" sz="1200">
              <a:latin typeface="Plus Jakarta Sans"/>
              <a:ea typeface="Plus Jakarta Sans"/>
              <a:cs typeface="Plus Jakarta Sans"/>
              <a:sym typeface="Plus Jakarta Sans"/>
            </a:endParaRPr>
          </a:p>
          <a:p>
            <a:pPr indent="-304800" lvl="1" marL="914400" rtl="0" algn="l">
              <a:spcBef>
                <a:spcPts val="0"/>
              </a:spcBef>
              <a:spcAft>
                <a:spcPts val="0"/>
              </a:spcAft>
              <a:buSzPts val="1200"/>
              <a:buFont typeface="Plus Jakarta Sans"/>
              <a:buChar char="○"/>
            </a:pPr>
            <a:r>
              <a:rPr lang="en" sz="1200">
                <a:latin typeface="Plus Jakarta Sans"/>
                <a:ea typeface="Plus Jakarta Sans"/>
                <a:cs typeface="Plus Jakarta Sans"/>
                <a:sym typeface="Plus Jakarta Sans"/>
              </a:rPr>
              <a:t>Reinforcement of fall precautions and safety strategies</a:t>
            </a:r>
            <a:endParaRPr sz="1200">
              <a:latin typeface="Plus Jakarta Sans"/>
              <a:ea typeface="Plus Jakarta Sans"/>
              <a:cs typeface="Plus Jakarta Sans"/>
              <a:sym typeface="Plus Jakarta Sans"/>
            </a:endParaRPr>
          </a:p>
          <a:p>
            <a:pPr indent="-304800" lvl="1" marL="914400" rtl="0" algn="l">
              <a:spcBef>
                <a:spcPts val="0"/>
              </a:spcBef>
              <a:spcAft>
                <a:spcPts val="0"/>
              </a:spcAft>
              <a:buSzPts val="1200"/>
              <a:buFont typeface="Plus Jakarta Sans"/>
              <a:buChar char="○"/>
            </a:pPr>
            <a:r>
              <a:rPr lang="en" sz="1200">
                <a:latin typeface="Plus Jakarta Sans"/>
                <a:ea typeface="Plus Jakarta Sans"/>
                <a:cs typeface="Plus Jakarta Sans"/>
                <a:sym typeface="Plus Jakarta Sans"/>
              </a:rPr>
              <a:t>Updates</a:t>
            </a:r>
            <a:endParaRPr sz="1200">
              <a:latin typeface="Plus Jakarta Sans"/>
              <a:ea typeface="Plus Jakarta Sans"/>
              <a:cs typeface="Plus Jakarta Sans"/>
              <a:sym typeface="Plus Jakarta Sans"/>
            </a:endParaRPr>
          </a:p>
        </p:txBody>
      </p:sp>
      <p:pic>
        <p:nvPicPr>
          <p:cNvPr id="520" name="Google Shape;520;p48" title="BIP_4536.jpg"/>
          <p:cNvPicPr preferRelativeResize="0"/>
          <p:nvPr>
            <p:ph idx="2" type="pic"/>
          </p:nvPr>
        </p:nvPicPr>
        <p:blipFill rotWithShape="1">
          <a:blip r:embed="rId3">
            <a:alphaModFix/>
          </a:blip>
          <a:srcRect b="0" l="29203" r="9996" t="0"/>
          <a:stretch/>
        </p:blipFill>
        <p:spPr>
          <a:xfrm>
            <a:off x="595100" y="592800"/>
            <a:ext cx="3610500" cy="3957900"/>
          </a:xfrm>
          <a:prstGeom prst="roundRect">
            <a:avLst>
              <a:gd fmla="val 16667" name="adj"/>
            </a:avLst>
          </a:prstGeom>
        </p:spPr>
      </p:pic>
      <p:sp>
        <p:nvSpPr>
          <p:cNvPr id="521" name="Google Shape;521;p48"/>
          <p:cNvSpPr/>
          <p:nvPr/>
        </p:nvSpPr>
        <p:spPr>
          <a:xfrm>
            <a:off x="163450" y="138475"/>
            <a:ext cx="425100" cy="400200"/>
          </a:xfrm>
          <a:prstGeom prst="ellipse">
            <a:avLst/>
          </a:prstGeom>
          <a:gradFill>
            <a:gsLst>
              <a:gs pos="0">
                <a:srgbClr val="2B3FE8"/>
              </a:gs>
              <a:gs pos="50000">
                <a:srgbClr val="7B2FD4"/>
              </a:gs>
              <a:gs pos="100000">
                <a:srgbClr val="D42FA0"/>
              </a:gs>
            </a:gsLst>
            <a:lin ang="10800025"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Plus Jakarta Sans ExtraBold"/>
                <a:ea typeface="Plus Jakarta Sans ExtraBold"/>
                <a:cs typeface="Plus Jakarta Sans ExtraBold"/>
                <a:sym typeface="Plus Jakarta Sans ExtraBold"/>
              </a:rPr>
              <a:t>4</a:t>
            </a:r>
            <a:endParaRPr>
              <a:solidFill>
                <a:schemeClr val="lt1"/>
              </a:solidFill>
              <a:latin typeface="Plus Jakarta Sans ExtraBold"/>
              <a:ea typeface="Plus Jakarta Sans ExtraBold"/>
              <a:cs typeface="Plus Jakarta Sans ExtraBold"/>
              <a:sym typeface="Plus Jakarta Sans ExtraBold"/>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5" name="Shape 525"/>
        <p:cNvGrpSpPr/>
        <p:nvPr/>
      </p:nvGrpSpPr>
      <p:grpSpPr>
        <a:xfrm>
          <a:off x="0" y="0"/>
          <a:ext cx="0" cy="0"/>
          <a:chOff x="0" y="0"/>
          <a:chExt cx="0" cy="0"/>
        </a:xfrm>
      </p:grpSpPr>
      <p:sp>
        <p:nvSpPr>
          <p:cNvPr id="526" name="Google Shape;526;p49"/>
          <p:cNvSpPr/>
          <p:nvPr/>
        </p:nvSpPr>
        <p:spPr>
          <a:xfrm>
            <a:off x="4764350" y="1047000"/>
            <a:ext cx="3911400" cy="3221700"/>
          </a:xfrm>
          <a:prstGeom prst="roundRect">
            <a:avLst>
              <a:gd fmla="val 2500" name="adj"/>
            </a:avLst>
          </a:prstGeom>
          <a:solidFill>
            <a:srgbClr val="EDE9F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27" name="Google Shape;527;p49"/>
          <p:cNvSpPr txBox="1"/>
          <p:nvPr>
            <p:ph type="title"/>
          </p:nvPr>
        </p:nvSpPr>
        <p:spPr>
          <a:xfrm>
            <a:off x="510325" y="466500"/>
            <a:ext cx="4856100" cy="580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Fall Prevention Systems</a:t>
            </a:r>
            <a:endParaRPr/>
          </a:p>
        </p:txBody>
      </p:sp>
      <p:sp>
        <p:nvSpPr>
          <p:cNvPr id="528" name="Google Shape;528;p49"/>
          <p:cNvSpPr txBox="1"/>
          <p:nvPr>
            <p:ph idx="1" type="subTitle"/>
          </p:nvPr>
        </p:nvSpPr>
        <p:spPr>
          <a:xfrm>
            <a:off x="588550" y="1357225"/>
            <a:ext cx="3671100" cy="32217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Char char="●"/>
            </a:pPr>
            <a:r>
              <a:rPr lang="en" sz="1200"/>
              <a:t>W</a:t>
            </a:r>
            <a:r>
              <a:rPr lang="en" sz="1200"/>
              <a:t>eekly cadence</a:t>
            </a:r>
            <a:br>
              <a:rPr lang="en" sz="1200"/>
            </a:br>
            <a:endParaRPr sz="1200"/>
          </a:p>
          <a:p>
            <a:pPr indent="-304800" lvl="0" marL="457200" rtl="0" algn="l">
              <a:spcBef>
                <a:spcPts val="0"/>
              </a:spcBef>
              <a:spcAft>
                <a:spcPts val="0"/>
              </a:spcAft>
              <a:buSzPts val="1200"/>
              <a:buChar char="●"/>
            </a:pPr>
            <a:r>
              <a:rPr lang="en" sz="1200"/>
              <a:t>Provides facility staff with high level of transparency – </a:t>
            </a:r>
            <a:r>
              <a:rPr i="1" lang="en" sz="1200"/>
              <a:t>who is being seen by therapy?</a:t>
            </a:r>
            <a:br>
              <a:rPr i="1" lang="en" sz="1200"/>
            </a:br>
            <a:endParaRPr i="1" sz="1200"/>
          </a:p>
          <a:p>
            <a:pPr indent="-304800" lvl="0" marL="457200" rtl="0" algn="l">
              <a:spcBef>
                <a:spcPts val="0"/>
              </a:spcBef>
              <a:spcAft>
                <a:spcPts val="0"/>
              </a:spcAft>
              <a:buSzPts val="1200"/>
              <a:buChar char="●"/>
            </a:pPr>
            <a:r>
              <a:rPr lang="en" sz="1200"/>
              <a:t>Avoid information overload from EMR documentation</a:t>
            </a:r>
            <a:br>
              <a:rPr lang="en" sz="1200"/>
            </a:br>
            <a:endParaRPr sz="1200"/>
          </a:p>
          <a:p>
            <a:pPr indent="-304800" lvl="0" marL="457200" rtl="0" algn="l">
              <a:spcBef>
                <a:spcPts val="0"/>
              </a:spcBef>
              <a:spcAft>
                <a:spcPts val="0"/>
              </a:spcAft>
              <a:buSzPts val="1200"/>
              <a:buChar char="●"/>
            </a:pPr>
            <a:r>
              <a:rPr lang="en" sz="1200"/>
              <a:t>&amp; not enough information with paper forms</a:t>
            </a:r>
            <a:br>
              <a:rPr lang="en" sz="1200"/>
            </a:br>
            <a:endParaRPr sz="1200"/>
          </a:p>
          <a:p>
            <a:pPr indent="-304800" lvl="0" marL="457200" rtl="0" algn="l">
              <a:spcBef>
                <a:spcPts val="0"/>
              </a:spcBef>
              <a:spcAft>
                <a:spcPts val="0"/>
              </a:spcAft>
              <a:buSzPts val="1200"/>
              <a:buChar char="●"/>
            </a:pPr>
            <a:r>
              <a:rPr lang="en" sz="1200"/>
              <a:t>Multiple staff have access (paper forms live in one binder)</a:t>
            </a:r>
            <a:br>
              <a:rPr lang="en" sz="1200"/>
            </a:br>
            <a:endParaRPr sz="1200"/>
          </a:p>
          <a:p>
            <a:pPr indent="-304800" lvl="0" marL="457200" rtl="0" algn="l">
              <a:spcBef>
                <a:spcPts val="0"/>
              </a:spcBef>
              <a:spcAft>
                <a:spcPts val="0"/>
              </a:spcAft>
              <a:buSzPts val="1200"/>
              <a:buChar char="●"/>
            </a:pPr>
            <a:r>
              <a:rPr lang="en" sz="1200"/>
              <a:t>Customization to facility needs (1 patient per sheet for filing, for example)</a:t>
            </a:r>
            <a:endParaRPr sz="1200"/>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529" name="Google Shape;529;p49"/>
          <p:cNvSpPr txBox="1"/>
          <p:nvPr/>
        </p:nvSpPr>
        <p:spPr>
          <a:xfrm>
            <a:off x="835200" y="883600"/>
            <a:ext cx="3088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9900FF"/>
                </a:solidFill>
                <a:latin typeface="Plus Jakarta Sans"/>
                <a:ea typeface="Plus Jakarta Sans"/>
                <a:cs typeface="Plus Jakarta Sans"/>
                <a:sym typeface="Plus Jakarta Sans"/>
              </a:rPr>
              <a:t>Census Summary Report</a:t>
            </a:r>
            <a:endParaRPr b="1">
              <a:solidFill>
                <a:srgbClr val="9900FF"/>
              </a:solidFill>
            </a:endParaRPr>
          </a:p>
        </p:txBody>
      </p:sp>
      <p:pic>
        <p:nvPicPr>
          <p:cNvPr id="530" name="Google Shape;530;p49" title="Screenshot 2026-09-02 at 12.19.14 PM.png"/>
          <p:cNvPicPr preferRelativeResize="0"/>
          <p:nvPr/>
        </p:nvPicPr>
        <p:blipFill rotWithShape="1">
          <a:blip r:embed="rId3">
            <a:alphaModFix/>
          </a:blip>
          <a:srcRect b="0" l="0" r="0" t="1176"/>
          <a:stretch/>
        </p:blipFill>
        <p:spPr>
          <a:xfrm>
            <a:off x="4937200" y="1215950"/>
            <a:ext cx="3585600" cy="2891050"/>
          </a:xfrm>
          <a:prstGeom prst="rect">
            <a:avLst/>
          </a:prstGeom>
          <a:noFill/>
          <a:ln>
            <a:noFill/>
          </a:ln>
        </p:spPr>
      </p:pic>
      <p:sp>
        <p:nvSpPr>
          <p:cNvPr id="531" name="Google Shape;531;p49"/>
          <p:cNvSpPr/>
          <p:nvPr/>
        </p:nvSpPr>
        <p:spPr>
          <a:xfrm>
            <a:off x="163450" y="138475"/>
            <a:ext cx="425100" cy="400200"/>
          </a:xfrm>
          <a:prstGeom prst="ellipse">
            <a:avLst/>
          </a:prstGeom>
          <a:gradFill>
            <a:gsLst>
              <a:gs pos="0">
                <a:srgbClr val="2B3FE8"/>
              </a:gs>
              <a:gs pos="50000">
                <a:srgbClr val="7B2FD4"/>
              </a:gs>
              <a:gs pos="100000">
                <a:srgbClr val="D42FA0"/>
              </a:gs>
            </a:gsLst>
            <a:lin ang="10800025"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Plus Jakarta Sans ExtraBold"/>
                <a:ea typeface="Plus Jakarta Sans ExtraBold"/>
                <a:cs typeface="Plus Jakarta Sans ExtraBold"/>
                <a:sym typeface="Plus Jakarta Sans ExtraBold"/>
              </a:rPr>
              <a:t>5</a:t>
            </a:r>
            <a:endParaRPr>
              <a:solidFill>
                <a:schemeClr val="lt1"/>
              </a:solidFill>
              <a:latin typeface="Plus Jakarta Sans ExtraBold"/>
              <a:ea typeface="Plus Jakarta Sans ExtraBold"/>
              <a:cs typeface="Plus Jakarta Sans ExtraBold"/>
              <a:sym typeface="Plus Jakarta Sans ExtraBold"/>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35" name="Shape 535"/>
        <p:cNvGrpSpPr/>
        <p:nvPr/>
      </p:nvGrpSpPr>
      <p:grpSpPr>
        <a:xfrm>
          <a:off x="0" y="0"/>
          <a:ext cx="0" cy="0"/>
          <a:chOff x="0" y="0"/>
          <a:chExt cx="0" cy="0"/>
        </a:xfrm>
      </p:grpSpPr>
      <p:sp>
        <p:nvSpPr>
          <p:cNvPr id="536" name="Google Shape;536;p50"/>
          <p:cNvSpPr/>
          <p:nvPr/>
        </p:nvSpPr>
        <p:spPr>
          <a:xfrm>
            <a:off x="4502975" y="538675"/>
            <a:ext cx="3747900" cy="4203600"/>
          </a:xfrm>
          <a:prstGeom prst="roundRect">
            <a:avLst>
              <a:gd fmla="val 2500" name="adj"/>
            </a:avLst>
          </a:prstGeom>
          <a:solidFill>
            <a:srgbClr val="EDE9F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37" name="Google Shape;537;p50"/>
          <p:cNvSpPr txBox="1"/>
          <p:nvPr>
            <p:ph type="title"/>
          </p:nvPr>
        </p:nvSpPr>
        <p:spPr>
          <a:xfrm>
            <a:off x="510325" y="466500"/>
            <a:ext cx="4856100" cy="580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Fall Prevention Systems</a:t>
            </a:r>
            <a:endParaRPr/>
          </a:p>
        </p:txBody>
      </p:sp>
      <p:pic>
        <p:nvPicPr>
          <p:cNvPr id="538" name="Google Shape;538;p50" title="Screenshot 2026-09-01 at 11.43.15 AM.png"/>
          <p:cNvPicPr preferRelativeResize="0"/>
          <p:nvPr/>
        </p:nvPicPr>
        <p:blipFill rotWithShape="1">
          <a:blip r:embed="rId3">
            <a:alphaModFix/>
          </a:blip>
          <a:srcRect b="2086" l="0" r="0" t="0"/>
          <a:stretch/>
        </p:blipFill>
        <p:spPr>
          <a:xfrm>
            <a:off x="4654500" y="696675"/>
            <a:ext cx="3479900" cy="3924250"/>
          </a:xfrm>
          <a:prstGeom prst="rect">
            <a:avLst/>
          </a:prstGeom>
          <a:noFill/>
          <a:ln>
            <a:noFill/>
          </a:ln>
        </p:spPr>
      </p:pic>
      <p:sp>
        <p:nvSpPr>
          <p:cNvPr id="539" name="Google Shape;539;p50"/>
          <p:cNvSpPr txBox="1"/>
          <p:nvPr/>
        </p:nvSpPr>
        <p:spPr>
          <a:xfrm>
            <a:off x="835200" y="883600"/>
            <a:ext cx="3088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9900FF"/>
                </a:solidFill>
                <a:latin typeface="Plus Jakarta Sans"/>
                <a:ea typeface="Plus Jakarta Sans"/>
                <a:cs typeface="Plus Jakarta Sans"/>
                <a:sym typeface="Plus Jakarta Sans"/>
              </a:rPr>
              <a:t>Census Summary Report</a:t>
            </a:r>
            <a:endParaRPr b="1">
              <a:solidFill>
                <a:srgbClr val="9900FF"/>
              </a:solidFill>
            </a:endParaRPr>
          </a:p>
        </p:txBody>
      </p:sp>
      <p:sp>
        <p:nvSpPr>
          <p:cNvPr id="540" name="Google Shape;540;p50"/>
          <p:cNvSpPr txBox="1"/>
          <p:nvPr>
            <p:ph idx="1" type="subTitle"/>
          </p:nvPr>
        </p:nvSpPr>
        <p:spPr>
          <a:xfrm>
            <a:off x="576875" y="1368700"/>
            <a:ext cx="3425400" cy="32217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SzPts val="1200"/>
              <a:buChar char="●"/>
            </a:pPr>
            <a:r>
              <a:rPr lang="en" sz="1200"/>
              <a:t>Quick </a:t>
            </a:r>
            <a:r>
              <a:rPr lang="en" sz="1200"/>
              <a:t>reference</a:t>
            </a:r>
            <a:r>
              <a:rPr lang="en" sz="1200"/>
              <a:t> guide when something comes up or family calls</a:t>
            </a:r>
            <a:br>
              <a:rPr lang="en" sz="1200"/>
            </a:br>
            <a:endParaRPr sz="1200"/>
          </a:p>
          <a:p>
            <a:pPr indent="-304800" lvl="0" marL="457200" rtl="0" algn="l">
              <a:spcBef>
                <a:spcPts val="0"/>
              </a:spcBef>
              <a:spcAft>
                <a:spcPts val="0"/>
              </a:spcAft>
              <a:buSzPts val="1200"/>
              <a:buChar char="●"/>
            </a:pPr>
            <a:r>
              <a:rPr lang="en" sz="1200"/>
              <a:t>Therapists treating</a:t>
            </a:r>
            <a:br>
              <a:rPr i="1" lang="en" sz="1200"/>
            </a:br>
            <a:endParaRPr i="1" sz="1200"/>
          </a:p>
          <a:p>
            <a:pPr indent="-304800" lvl="0" marL="457200" rtl="0" algn="l">
              <a:spcBef>
                <a:spcPts val="0"/>
              </a:spcBef>
              <a:spcAft>
                <a:spcPts val="0"/>
              </a:spcAft>
              <a:buSzPts val="1200"/>
              <a:buChar char="●"/>
            </a:pPr>
            <a:r>
              <a:rPr lang="en" sz="1200"/>
              <a:t>Disciplines involved</a:t>
            </a:r>
            <a:br>
              <a:rPr lang="en" sz="1200"/>
            </a:br>
            <a:endParaRPr sz="1200"/>
          </a:p>
          <a:p>
            <a:pPr indent="-304800" lvl="0" marL="457200" rtl="0" algn="l">
              <a:spcBef>
                <a:spcPts val="0"/>
              </a:spcBef>
              <a:spcAft>
                <a:spcPts val="0"/>
              </a:spcAft>
              <a:buSzPts val="1200"/>
              <a:buChar char="●"/>
            </a:pPr>
            <a:r>
              <a:rPr lang="en" sz="1200"/>
              <a:t>Frequency</a:t>
            </a:r>
            <a:br>
              <a:rPr lang="en" sz="1200"/>
            </a:br>
            <a:endParaRPr sz="1200"/>
          </a:p>
          <a:p>
            <a:pPr indent="-304800" lvl="0" marL="457200" rtl="0" algn="l">
              <a:spcBef>
                <a:spcPts val="0"/>
              </a:spcBef>
              <a:spcAft>
                <a:spcPts val="0"/>
              </a:spcAft>
              <a:buSzPts val="1200"/>
              <a:buChar char="●"/>
            </a:pPr>
            <a:r>
              <a:rPr lang="en" sz="1200"/>
              <a:t>Interventions</a:t>
            </a:r>
            <a:br>
              <a:rPr lang="en" sz="1200"/>
            </a:br>
            <a:endParaRPr sz="1200"/>
          </a:p>
          <a:p>
            <a:pPr indent="-304800" lvl="0" marL="457200" rtl="0" algn="l">
              <a:spcBef>
                <a:spcPts val="0"/>
              </a:spcBef>
              <a:spcAft>
                <a:spcPts val="0"/>
              </a:spcAft>
              <a:buSzPts val="1200"/>
              <a:buChar char="●"/>
            </a:pPr>
            <a:r>
              <a:rPr lang="en" sz="1200"/>
              <a:t>Pertinent updates, safety recommendations, fall precautions</a:t>
            </a:r>
            <a:br>
              <a:rPr lang="en" sz="1200"/>
            </a:br>
            <a:endParaRPr sz="1200"/>
          </a:p>
          <a:p>
            <a:pPr indent="-304800" lvl="0" marL="457200" rtl="0" algn="l">
              <a:spcBef>
                <a:spcPts val="0"/>
              </a:spcBef>
              <a:spcAft>
                <a:spcPts val="0"/>
              </a:spcAft>
              <a:buSzPts val="1200"/>
              <a:buChar char="●"/>
            </a:pPr>
            <a:r>
              <a:rPr lang="en" sz="1200"/>
              <a:t>Therapy ensures compliance (not facility with paper forms)</a:t>
            </a:r>
            <a:endParaRPr sz="1200"/>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541" name="Google Shape;541;p50"/>
          <p:cNvSpPr/>
          <p:nvPr/>
        </p:nvSpPr>
        <p:spPr>
          <a:xfrm>
            <a:off x="163450" y="138475"/>
            <a:ext cx="425100" cy="400200"/>
          </a:xfrm>
          <a:prstGeom prst="ellipse">
            <a:avLst/>
          </a:prstGeom>
          <a:gradFill>
            <a:gsLst>
              <a:gs pos="0">
                <a:srgbClr val="2B3FE8"/>
              </a:gs>
              <a:gs pos="50000">
                <a:srgbClr val="7B2FD4"/>
              </a:gs>
              <a:gs pos="100000">
                <a:srgbClr val="D42FA0"/>
              </a:gs>
            </a:gsLst>
            <a:lin ang="10800025"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Plus Jakarta Sans ExtraBold"/>
                <a:ea typeface="Plus Jakarta Sans ExtraBold"/>
                <a:cs typeface="Plus Jakarta Sans ExtraBold"/>
                <a:sym typeface="Plus Jakarta Sans ExtraBold"/>
              </a:rPr>
              <a:t>5</a:t>
            </a:r>
            <a:endParaRPr>
              <a:solidFill>
                <a:schemeClr val="lt1"/>
              </a:solidFill>
              <a:latin typeface="Plus Jakarta Sans ExtraBold"/>
              <a:ea typeface="Plus Jakarta Sans ExtraBold"/>
              <a:cs typeface="Plus Jakarta Sans ExtraBold"/>
              <a:sym typeface="Plus Jakarta Sans ExtraBold"/>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5" name="Shape 545"/>
        <p:cNvGrpSpPr/>
        <p:nvPr/>
      </p:nvGrpSpPr>
      <p:grpSpPr>
        <a:xfrm>
          <a:off x="0" y="0"/>
          <a:ext cx="0" cy="0"/>
          <a:chOff x="0" y="0"/>
          <a:chExt cx="0" cy="0"/>
        </a:xfrm>
      </p:grpSpPr>
      <p:sp>
        <p:nvSpPr>
          <p:cNvPr id="546" name="Google Shape;546;p51"/>
          <p:cNvSpPr/>
          <p:nvPr/>
        </p:nvSpPr>
        <p:spPr>
          <a:xfrm>
            <a:off x="4386300" y="309550"/>
            <a:ext cx="4574100" cy="4484100"/>
          </a:xfrm>
          <a:prstGeom prst="roundRect">
            <a:avLst>
              <a:gd fmla="val 2500" name="adj"/>
            </a:avLst>
          </a:prstGeom>
          <a:solidFill>
            <a:srgbClr val="EDE9F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547" name="Google Shape;547;p51"/>
          <p:cNvSpPr txBox="1"/>
          <p:nvPr>
            <p:ph type="title"/>
          </p:nvPr>
        </p:nvSpPr>
        <p:spPr>
          <a:xfrm>
            <a:off x="510325" y="466500"/>
            <a:ext cx="5790300" cy="580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Fall Prevention Systems</a:t>
            </a:r>
            <a:endParaRPr/>
          </a:p>
        </p:txBody>
      </p:sp>
      <p:sp>
        <p:nvSpPr>
          <p:cNvPr id="548" name="Google Shape;548;p51"/>
          <p:cNvSpPr txBox="1"/>
          <p:nvPr/>
        </p:nvSpPr>
        <p:spPr>
          <a:xfrm>
            <a:off x="752875" y="1575800"/>
            <a:ext cx="3246000" cy="2592600"/>
          </a:xfrm>
          <a:prstGeom prst="rect">
            <a:avLst/>
          </a:prstGeom>
          <a:noFill/>
          <a:ln>
            <a:noFill/>
          </a:ln>
        </p:spPr>
        <p:txBody>
          <a:bodyPr anchorCtr="0" anchor="t" bIns="91425" lIns="91425" spcFirstLastPara="1" rIns="91425" wrap="square" tIns="91425">
            <a:noAutofit/>
          </a:bodyPr>
          <a:lstStyle/>
          <a:p>
            <a:pPr indent="-304800" lvl="0" marL="457200" rtl="0" algn="l">
              <a:spcBef>
                <a:spcPts val="0"/>
              </a:spcBef>
              <a:spcAft>
                <a:spcPts val="0"/>
              </a:spcAft>
              <a:buSzPts val="1200"/>
              <a:buFont typeface="Plus Jakarta Sans"/>
              <a:buChar char="●"/>
            </a:pPr>
            <a:r>
              <a:rPr lang="en" sz="1200">
                <a:latin typeface="Plus Jakarta Sans"/>
                <a:ea typeface="Plus Jakarta Sans"/>
                <a:cs typeface="Plus Jakarta Sans"/>
                <a:sym typeface="Plus Jakarta Sans"/>
              </a:rPr>
              <a:t>Completed within 48 hours of fall</a:t>
            </a:r>
            <a:br>
              <a:rPr lang="en" sz="1200">
                <a:latin typeface="Plus Jakarta Sans"/>
                <a:ea typeface="Plus Jakarta Sans"/>
                <a:cs typeface="Plus Jakarta Sans"/>
                <a:sym typeface="Plus Jakarta Sans"/>
              </a:rPr>
            </a:br>
            <a:endParaRPr sz="1200">
              <a:latin typeface="Plus Jakarta Sans"/>
              <a:ea typeface="Plus Jakarta Sans"/>
              <a:cs typeface="Plus Jakarta Sans"/>
              <a:sym typeface="Plus Jakarta Sans"/>
            </a:endParaRPr>
          </a:p>
          <a:p>
            <a:pPr indent="-304800" lvl="0" marL="457200" rtl="0" algn="l">
              <a:spcBef>
                <a:spcPts val="0"/>
              </a:spcBef>
              <a:spcAft>
                <a:spcPts val="0"/>
              </a:spcAft>
              <a:buSzPts val="1200"/>
              <a:buFont typeface="Plus Jakarta Sans"/>
              <a:buChar char="●"/>
            </a:pPr>
            <a:r>
              <a:rPr lang="en" sz="1200">
                <a:latin typeface="Plus Jakarta Sans"/>
                <a:ea typeface="Plus Jakarta Sans"/>
                <a:cs typeface="Plus Jakarta Sans"/>
                <a:sym typeface="Plus Jakarta Sans"/>
              </a:rPr>
              <a:t>Sent electronically for ease of filing</a:t>
            </a:r>
            <a:br>
              <a:rPr lang="en" sz="1200">
                <a:latin typeface="Plus Jakarta Sans"/>
                <a:ea typeface="Plus Jakarta Sans"/>
                <a:cs typeface="Plus Jakarta Sans"/>
                <a:sym typeface="Plus Jakarta Sans"/>
              </a:rPr>
            </a:br>
            <a:endParaRPr sz="1200">
              <a:latin typeface="Plus Jakarta Sans"/>
              <a:ea typeface="Plus Jakarta Sans"/>
              <a:cs typeface="Plus Jakarta Sans"/>
              <a:sym typeface="Plus Jakarta Sans"/>
            </a:endParaRPr>
          </a:p>
          <a:p>
            <a:pPr indent="-311150" lvl="0" marL="457200" rtl="0" algn="l">
              <a:spcBef>
                <a:spcPts val="0"/>
              </a:spcBef>
              <a:spcAft>
                <a:spcPts val="0"/>
              </a:spcAft>
              <a:buSzPts val="1300"/>
              <a:buFont typeface="Plus Jakarta Sans"/>
              <a:buChar char="●"/>
            </a:pPr>
            <a:r>
              <a:rPr lang="en" sz="1200">
                <a:latin typeface="Plus Jakarta Sans"/>
                <a:ea typeface="Plus Jakarta Sans"/>
                <a:cs typeface="Plus Jakarta Sans"/>
                <a:sym typeface="Plus Jakarta Sans"/>
              </a:rPr>
              <a:t>Strengthens QA Program</a:t>
            </a:r>
            <a:br>
              <a:rPr lang="en" sz="1300">
                <a:latin typeface="Plus Jakarta Sans"/>
                <a:ea typeface="Plus Jakarta Sans"/>
                <a:cs typeface="Plus Jakarta Sans"/>
                <a:sym typeface="Plus Jakarta Sans"/>
              </a:rPr>
            </a:br>
            <a:endParaRPr sz="1300">
              <a:latin typeface="Plus Jakarta Sans"/>
              <a:ea typeface="Plus Jakarta Sans"/>
              <a:cs typeface="Plus Jakarta Sans"/>
              <a:sym typeface="Plus Jakarta Sans"/>
            </a:endParaRPr>
          </a:p>
          <a:p>
            <a:pPr indent="0" lvl="0" marL="0" rtl="0" algn="l">
              <a:spcBef>
                <a:spcPts val="0"/>
              </a:spcBef>
              <a:spcAft>
                <a:spcPts val="0"/>
              </a:spcAft>
              <a:buNone/>
            </a:pPr>
            <a:r>
              <a:t/>
            </a:r>
            <a:endParaRPr>
              <a:latin typeface="Plus Jakarta Sans"/>
              <a:ea typeface="Plus Jakarta Sans"/>
              <a:cs typeface="Plus Jakarta Sans"/>
              <a:sym typeface="Plus Jakarta Sans"/>
            </a:endParaRPr>
          </a:p>
        </p:txBody>
      </p:sp>
      <p:pic>
        <p:nvPicPr>
          <p:cNvPr id="549" name="Google Shape;549;p51" title="Screenshot 2026-09-01 at 4.12.35 PM.png"/>
          <p:cNvPicPr preferRelativeResize="0"/>
          <p:nvPr/>
        </p:nvPicPr>
        <p:blipFill rotWithShape="1">
          <a:blip r:embed="rId3">
            <a:alphaModFix/>
          </a:blip>
          <a:srcRect b="0" l="1468" r="1312" t="833"/>
          <a:stretch/>
        </p:blipFill>
        <p:spPr>
          <a:xfrm>
            <a:off x="4526338" y="466800"/>
            <a:ext cx="4294024" cy="4169625"/>
          </a:xfrm>
          <a:prstGeom prst="rect">
            <a:avLst/>
          </a:prstGeom>
          <a:noFill/>
          <a:ln>
            <a:noFill/>
          </a:ln>
        </p:spPr>
      </p:pic>
      <p:sp>
        <p:nvSpPr>
          <p:cNvPr id="550" name="Google Shape;550;p51"/>
          <p:cNvSpPr/>
          <p:nvPr/>
        </p:nvSpPr>
        <p:spPr>
          <a:xfrm>
            <a:off x="163450" y="138475"/>
            <a:ext cx="425100" cy="400200"/>
          </a:xfrm>
          <a:prstGeom prst="ellipse">
            <a:avLst/>
          </a:prstGeom>
          <a:gradFill>
            <a:gsLst>
              <a:gs pos="0">
                <a:srgbClr val="2B3FE8"/>
              </a:gs>
              <a:gs pos="50000">
                <a:srgbClr val="7B2FD4"/>
              </a:gs>
              <a:gs pos="100000">
                <a:srgbClr val="D42FA0"/>
              </a:gs>
            </a:gsLst>
            <a:lin ang="10800025"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Plus Jakarta Sans ExtraBold"/>
                <a:ea typeface="Plus Jakarta Sans ExtraBold"/>
                <a:cs typeface="Plus Jakarta Sans ExtraBold"/>
                <a:sym typeface="Plus Jakarta Sans ExtraBold"/>
              </a:rPr>
              <a:t>6</a:t>
            </a:r>
            <a:endParaRPr>
              <a:solidFill>
                <a:schemeClr val="lt1"/>
              </a:solidFill>
              <a:latin typeface="Plus Jakarta Sans ExtraBold"/>
              <a:ea typeface="Plus Jakarta Sans ExtraBold"/>
              <a:cs typeface="Plus Jakarta Sans ExtraBold"/>
              <a:sym typeface="Plus Jakarta Sans ExtraBold"/>
            </a:endParaRPr>
          </a:p>
        </p:txBody>
      </p:sp>
      <p:sp>
        <p:nvSpPr>
          <p:cNvPr id="551" name="Google Shape;551;p51"/>
          <p:cNvSpPr txBox="1"/>
          <p:nvPr/>
        </p:nvSpPr>
        <p:spPr>
          <a:xfrm>
            <a:off x="835200" y="883600"/>
            <a:ext cx="3088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9900FF"/>
                </a:solidFill>
                <a:latin typeface="Plus Jakarta Sans"/>
                <a:ea typeface="Plus Jakarta Sans"/>
                <a:cs typeface="Plus Jakarta Sans"/>
                <a:sym typeface="Plus Jakarta Sans"/>
              </a:rPr>
              <a:t>Post-fall Assessment</a:t>
            </a:r>
            <a:endParaRPr b="1">
              <a:solidFill>
                <a:srgbClr val="9900FF"/>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5" name="Shape 555"/>
        <p:cNvGrpSpPr/>
        <p:nvPr/>
      </p:nvGrpSpPr>
      <p:grpSpPr>
        <a:xfrm>
          <a:off x="0" y="0"/>
          <a:ext cx="0" cy="0"/>
          <a:chOff x="0" y="0"/>
          <a:chExt cx="0" cy="0"/>
        </a:xfrm>
      </p:grpSpPr>
      <p:sp>
        <p:nvSpPr>
          <p:cNvPr id="556" name="Google Shape;556;p52"/>
          <p:cNvSpPr/>
          <p:nvPr/>
        </p:nvSpPr>
        <p:spPr>
          <a:xfrm>
            <a:off x="4611875" y="671850"/>
            <a:ext cx="3876000" cy="3799800"/>
          </a:xfrm>
          <a:prstGeom prst="roundRect">
            <a:avLst>
              <a:gd fmla="val 2500" name="adj"/>
            </a:avLst>
          </a:prstGeom>
          <a:solidFill>
            <a:srgbClr val="EDE9F8"/>
          </a:solidFill>
          <a:ln>
            <a:noFill/>
          </a:ln>
        </p:spPr>
        <p:txBody>
          <a:bodyPr anchorCtr="0" anchor="ctr" bIns="58100" lIns="58100" spcFirstLastPara="1" rIns="58100" wrap="square" tIns="58100">
            <a:noAutofit/>
          </a:bodyPr>
          <a:lstStyle/>
          <a:p>
            <a:pPr indent="0" lvl="0" marL="0" rtl="0" algn="l">
              <a:spcBef>
                <a:spcPts val="0"/>
              </a:spcBef>
              <a:spcAft>
                <a:spcPts val="0"/>
              </a:spcAft>
              <a:buNone/>
            </a:pPr>
            <a:r>
              <a:t/>
            </a:r>
            <a:endParaRPr/>
          </a:p>
        </p:txBody>
      </p:sp>
      <p:sp>
        <p:nvSpPr>
          <p:cNvPr id="557" name="Google Shape;557;p52"/>
          <p:cNvSpPr txBox="1"/>
          <p:nvPr>
            <p:ph type="title"/>
          </p:nvPr>
        </p:nvSpPr>
        <p:spPr>
          <a:xfrm>
            <a:off x="510325" y="466500"/>
            <a:ext cx="3876000" cy="580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Fall Prevention Systems</a:t>
            </a:r>
            <a:endParaRPr/>
          </a:p>
        </p:txBody>
      </p:sp>
      <p:sp>
        <p:nvSpPr>
          <p:cNvPr id="558" name="Google Shape;558;p52"/>
          <p:cNvSpPr txBox="1"/>
          <p:nvPr/>
        </p:nvSpPr>
        <p:spPr>
          <a:xfrm>
            <a:off x="752875" y="1575800"/>
            <a:ext cx="3246000" cy="2592600"/>
          </a:xfrm>
          <a:prstGeom prst="rect">
            <a:avLst/>
          </a:prstGeom>
          <a:noFill/>
          <a:ln>
            <a:noFill/>
          </a:ln>
        </p:spPr>
        <p:txBody>
          <a:bodyPr anchorCtr="0" anchor="t" bIns="91425" lIns="91425" spcFirstLastPara="1" rIns="91425" wrap="square" tIns="91425">
            <a:noAutofit/>
          </a:bodyPr>
          <a:lstStyle/>
          <a:p>
            <a:pPr indent="-311150" lvl="0" marL="457200" rtl="0" algn="l">
              <a:spcBef>
                <a:spcPts val="0"/>
              </a:spcBef>
              <a:spcAft>
                <a:spcPts val="0"/>
              </a:spcAft>
              <a:buSzPts val="1300"/>
              <a:buFont typeface="Plus Jakarta Sans"/>
              <a:buChar char="●"/>
            </a:pPr>
            <a:r>
              <a:rPr lang="en" sz="1200">
                <a:latin typeface="Plus Jakarta Sans"/>
                <a:ea typeface="Plus Jakarta Sans"/>
                <a:cs typeface="Plus Jakarta Sans"/>
                <a:sym typeface="Plus Jakarta Sans"/>
              </a:rPr>
              <a:t>1 weekly class from therapy</a:t>
            </a:r>
            <a:br>
              <a:rPr lang="en" sz="1200">
                <a:latin typeface="Plus Jakarta Sans"/>
                <a:ea typeface="Plus Jakarta Sans"/>
                <a:cs typeface="Plus Jakarta Sans"/>
                <a:sym typeface="Plus Jakarta Sans"/>
              </a:rPr>
            </a:br>
            <a:endParaRPr sz="1200">
              <a:latin typeface="Plus Jakarta Sans"/>
              <a:ea typeface="Plus Jakarta Sans"/>
              <a:cs typeface="Plus Jakarta Sans"/>
              <a:sym typeface="Plus Jakarta Sans"/>
            </a:endParaRPr>
          </a:p>
          <a:p>
            <a:pPr indent="-311150" lvl="0" marL="457200" rtl="0" algn="l">
              <a:spcBef>
                <a:spcPts val="0"/>
              </a:spcBef>
              <a:spcAft>
                <a:spcPts val="0"/>
              </a:spcAft>
              <a:buSzPts val="1300"/>
              <a:buFont typeface="Plus Jakarta Sans"/>
              <a:buChar char="●"/>
            </a:pPr>
            <a:r>
              <a:rPr lang="en" sz="1300">
                <a:latin typeface="Plus Jakarta Sans"/>
                <a:ea typeface="Plus Jakarta Sans"/>
                <a:cs typeface="Plus Jakarta Sans"/>
                <a:sym typeface="Plus Jakarta Sans"/>
              </a:rPr>
              <a:t>Tailored to community’s needs </a:t>
            </a:r>
            <a:endParaRPr sz="1300">
              <a:latin typeface="Plus Jakarta Sans"/>
              <a:ea typeface="Plus Jakarta Sans"/>
              <a:cs typeface="Plus Jakarta Sans"/>
              <a:sym typeface="Plus Jakarta Sans"/>
            </a:endParaRPr>
          </a:p>
          <a:p>
            <a:pPr indent="-311150" lvl="1" marL="914400" rtl="0" algn="l">
              <a:spcBef>
                <a:spcPts val="0"/>
              </a:spcBef>
              <a:spcAft>
                <a:spcPts val="0"/>
              </a:spcAft>
              <a:buSzPts val="1300"/>
              <a:buFont typeface="Plus Jakarta Sans"/>
              <a:buChar char="○"/>
            </a:pPr>
            <a:r>
              <a:rPr lang="en" sz="1300">
                <a:latin typeface="Plus Jakarta Sans"/>
                <a:ea typeface="Plus Jakarta Sans"/>
                <a:cs typeface="Plus Jakarta Sans"/>
                <a:sym typeface="Plus Jakarta Sans"/>
              </a:rPr>
              <a:t>High level strength and balance</a:t>
            </a:r>
            <a:br>
              <a:rPr lang="en" sz="1300">
                <a:latin typeface="Plus Jakarta Sans"/>
                <a:ea typeface="Plus Jakarta Sans"/>
                <a:cs typeface="Plus Jakarta Sans"/>
                <a:sym typeface="Plus Jakarta Sans"/>
              </a:rPr>
            </a:br>
            <a:endParaRPr sz="1300">
              <a:latin typeface="Plus Jakarta Sans"/>
              <a:ea typeface="Plus Jakarta Sans"/>
              <a:cs typeface="Plus Jakarta Sans"/>
              <a:sym typeface="Plus Jakarta Sans"/>
            </a:endParaRPr>
          </a:p>
          <a:p>
            <a:pPr indent="-311150" lvl="0" marL="457200" rtl="0" algn="l">
              <a:spcBef>
                <a:spcPts val="0"/>
              </a:spcBef>
              <a:spcAft>
                <a:spcPts val="0"/>
              </a:spcAft>
              <a:buSzPts val="1300"/>
              <a:buFont typeface="Plus Jakarta Sans"/>
              <a:buChar char="●"/>
            </a:pPr>
            <a:r>
              <a:rPr lang="en" sz="1300">
                <a:latin typeface="Plus Jakarta Sans"/>
                <a:ea typeface="Plus Jakarta Sans"/>
                <a:cs typeface="Plus Jakarta Sans"/>
                <a:sym typeface="Plus Jakarta Sans"/>
              </a:rPr>
              <a:t>Another point of reference for eyes on residents</a:t>
            </a:r>
            <a:br>
              <a:rPr lang="en" sz="1300">
                <a:latin typeface="Plus Jakarta Sans"/>
                <a:ea typeface="Plus Jakarta Sans"/>
                <a:cs typeface="Plus Jakarta Sans"/>
                <a:sym typeface="Plus Jakarta Sans"/>
              </a:rPr>
            </a:br>
            <a:endParaRPr sz="1300">
              <a:latin typeface="Plus Jakarta Sans"/>
              <a:ea typeface="Plus Jakarta Sans"/>
              <a:cs typeface="Plus Jakarta Sans"/>
              <a:sym typeface="Plus Jakarta Sans"/>
            </a:endParaRPr>
          </a:p>
          <a:p>
            <a:pPr indent="-311150" lvl="0" marL="457200" rtl="0" algn="l">
              <a:spcBef>
                <a:spcPts val="0"/>
              </a:spcBef>
              <a:spcAft>
                <a:spcPts val="0"/>
              </a:spcAft>
              <a:buSzPts val="1300"/>
              <a:buFont typeface="Plus Jakarta Sans"/>
              <a:buChar char="●"/>
            </a:pPr>
            <a:r>
              <a:rPr lang="en" sz="1300">
                <a:latin typeface="Plus Jakarta Sans"/>
                <a:ea typeface="Plus Jakarta Sans"/>
                <a:cs typeface="Plus Jakarta Sans"/>
                <a:sym typeface="Plus Jakarta Sans"/>
              </a:rPr>
              <a:t>Trained life enrichment staff to continue class</a:t>
            </a:r>
            <a:endParaRPr sz="1300">
              <a:latin typeface="Plus Jakarta Sans"/>
              <a:ea typeface="Plus Jakarta Sans"/>
              <a:cs typeface="Plus Jakarta Sans"/>
              <a:sym typeface="Plus Jakarta Sans"/>
            </a:endParaRPr>
          </a:p>
          <a:p>
            <a:pPr indent="0" lvl="0" marL="914400" rtl="0" algn="l">
              <a:spcBef>
                <a:spcPts val="0"/>
              </a:spcBef>
              <a:spcAft>
                <a:spcPts val="0"/>
              </a:spcAft>
              <a:buNone/>
            </a:pPr>
            <a:br>
              <a:rPr lang="en" sz="1300">
                <a:latin typeface="Plus Jakarta Sans"/>
                <a:ea typeface="Plus Jakarta Sans"/>
                <a:cs typeface="Plus Jakarta Sans"/>
                <a:sym typeface="Plus Jakarta Sans"/>
              </a:rPr>
            </a:br>
            <a:endParaRPr sz="1300">
              <a:latin typeface="Plus Jakarta Sans"/>
              <a:ea typeface="Plus Jakarta Sans"/>
              <a:cs typeface="Plus Jakarta Sans"/>
              <a:sym typeface="Plus Jakarta Sans"/>
            </a:endParaRPr>
          </a:p>
          <a:p>
            <a:pPr indent="0" lvl="0" marL="0" rtl="0" algn="l">
              <a:spcBef>
                <a:spcPts val="0"/>
              </a:spcBef>
              <a:spcAft>
                <a:spcPts val="0"/>
              </a:spcAft>
              <a:buNone/>
            </a:pPr>
            <a:r>
              <a:t/>
            </a:r>
            <a:endParaRPr>
              <a:latin typeface="Plus Jakarta Sans"/>
              <a:ea typeface="Plus Jakarta Sans"/>
              <a:cs typeface="Plus Jakarta Sans"/>
              <a:sym typeface="Plus Jakarta Sans"/>
            </a:endParaRPr>
          </a:p>
        </p:txBody>
      </p:sp>
      <p:sp>
        <p:nvSpPr>
          <p:cNvPr id="559" name="Google Shape;559;p52"/>
          <p:cNvSpPr/>
          <p:nvPr/>
        </p:nvSpPr>
        <p:spPr>
          <a:xfrm>
            <a:off x="163450" y="138475"/>
            <a:ext cx="425100" cy="400200"/>
          </a:xfrm>
          <a:prstGeom prst="ellipse">
            <a:avLst/>
          </a:prstGeom>
          <a:gradFill>
            <a:gsLst>
              <a:gs pos="0">
                <a:srgbClr val="2B3FE8"/>
              </a:gs>
              <a:gs pos="50000">
                <a:srgbClr val="7B2FD4"/>
              </a:gs>
              <a:gs pos="100000">
                <a:srgbClr val="D42FA0"/>
              </a:gs>
            </a:gsLst>
            <a:lin ang="10800025" scaled="0"/>
          </a:grad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en">
                <a:solidFill>
                  <a:schemeClr val="lt1"/>
                </a:solidFill>
                <a:latin typeface="Plus Jakarta Sans ExtraBold"/>
                <a:ea typeface="Plus Jakarta Sans ExtraBold"/>
                <a:cs typeface="Plus Jakarta Sans ExtraBold"/>
                <a:sym typeface="Plus Jakarta Sans ExtraBold"/>
              </a:rPr>
              <a:t>7</a:t>
            </a:r>
            <a:endParaRPr>
              <a:solidFill>
                <a:schemeClr val="lt1"/>
              </a:solidFill>
              <a:latin typeface="Plus Jakarta Sans ExtraBold"/>
              <a:ea typeface="Plus Jakarta Sans ExtraBold"/>
              <a:cs typeface="Plus Jakarta Sans ExtraBold"/>
              <a:sym typeface="Plus Jakarta Sans ExtraBold"/>
            </a:endParaRPr>
          </a:p>
        </p:txBody>
      </p:sp>
      <p:sp>
        <p:nvSpPr>
          <p:cNvPr id="560" name="Google Shape;560;p52"/>
          <p:cNvSpPr txBox="1"/>
          <p:nvPr/>
        </p:nvSpPr>
        <p:spPr>
          <a:xfrm>
            <a:off x="835200" y="883600"/>
            <a:ext cx="3088500" cy="4002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b="1" lang="en">
                <a:solidFill>
                  <a:srgbClr val="9900FF"/>
                </a:solidFill>
                <a:latin typeface="Plus Jakarta Sans"/>
                <a:ea typeface="Plus Jakarta Sans"/>
                <a:cs typeface="Plus Jakarta Sans"/>
                <a:sym typeface="Plus Jakarta Sans"/>
              </a:rPr>
              <a:t>Community Classes</a:t>
            </a:r>
            <a:endParaRPr b="1">
              <a:solidFill>
                <a:srgbClr val="9900FF"/>
              </a:solidFill>
            </a:endParaRPr>
          </a:p>
        </p:txBody>
      </p:sp>
      <p:pic>
        <p:nvPicPr>
          <p:cNvPr id="561" name="Google Shape;561;p52"/>
          <p:cNvPicPr preferRelativeResize="0"/>
          <p:nvPr/>
        </p:nvPicPr>
        <p:blipFill>
          <a:blip r:embed="rId3">
            <a:alphaModFix/>
          </a:blip>
          <a:stretch>
            <a:fillRect/>
          </a:stretch>
        </p:blipFill>
        <p:spPr>
          <a:xfrm>
            <a:off x="4773934" y="795775"/>
            <a:ext cx="3551811" cy="3551811"/>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5" name="Shape 565"/>
        <p:cNvGrpSpPr/>
        <p:nvPr/>
      </p:nvGrpSpPr>
      <p:grpSpPr>
        <a:xfrm>
          <a:off x="0" y="0"/>
          <a:ext cx="0" cy="0"/>
          <a:chOff x="0" y="0"/>
          <a:chExt cx="0" cy="0"/>
        </a:xfrm>
      </p:grpSpPr>
      <p:pic>
        <p:nvPicPr>
          <p:cNvPr id="566" name="Google Shape;566;p53"/>
          <p:cNvPicPr preferRelativeResize="0"/>
          <p:nvPr/>
        </p:nvPicPr>
        <p:blipFill rotWithShape="1">
          <a:blip r:embed="rId3">
            <a:alphaModFix/>
          </a:blip>
          <a:srcRect b="7978" l="0" r="0" t="0"/>
          <a:stretch/>
        </p:blipFill>
        <p:spPr>
          <a:xfrm>
            <a:off x="87575" y="89275"/>
            <a:ext cx="8958976" cy="4637301"/>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0" name="Shape 570"/>
        <p:cNvGrpSpPr/>
        <p:nvPr/>
      </p:nvGrpSpPr>
      <p:grpSpPr>
        <a:xfrm>
          <a:off x="0" y="0"/>
          <a:ext cx="0" cy="0"/>
          <a:chOff x="0" y="0"/>
          <a:chExt cx="0" cy="0"/>
        </a:xfrm>
      </p:grpSpPr>
      <p:sp>
        <p:nvSpPr>
          <p:cNvPr id="571" name="Google Shape;571;p54"/>
          <p:cNvSpPr txBox="1"/>
          <p:nvPr>
            <p:ph type="title"/>
          </p:nvPr>
        </p:nvSpPr>
        <p:spPr>
          <a:xfrm>
            <a:off x="510325" y="466500"/>
            <a:ext cx="4856100" cy="580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Fall Prevention Journey</a:t>
            </a:r>
            <a:endParaRPr/>
          </a:p>
        </p:txBody>
      </p:sp>
      <p:sp>
        <p:nvSpPr>
          <p:cNvPr id="572" name="Google Shape;572;p54"/>
          <p:cNvSpPr txBox="1"/>
          <p:nvPr>
            <p:ph idx="1" type="subTitle"/>
          </p:nvPr>
        </p:nvSpPr>
        <p:spPr>
          <a:xfrm>
            <a:off x="1221500" y="1268775"/>
            <a:ext cx="3344400" cy="42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Systems of a Fall Prevention Program</a:t>
            </a:r>
            <a:endParaRPr b="1"/>
          </a:p>
          <a:p>
            <a:pPr indent="0" lvl="0" marL="0" rtl="0" algn="l">
              <a:spcBef>
                <a:spcPts val="0"/>
              </a:spcBef>
              <a:spcAft>
                <a:spcPts val="0"/>
              </a:spcAft>
              <a:buNone/>
            </a:pPr>
            <a:r>
              <a:t/>
            </a:r>
            <a:endParaRPr/>
          </a:p>
        </p:txBody>
      </p:sp>
      <p:sp>
        <p:nvSpPr>
          <p:cNvPr id="573" name="Google Shape;573;p54"/>
          <p:cNvSpPr txBox="1"/>
          <p:nvPr>
            <p:ph idx="2" type="subTitle"/>
          </p:nvPr>
        </p:nvSpPr>
        <p:spPr>
          <a:xfrm>
            <a:off x="1221500" y="2057450"/>
            <a:ext cx="3344400" cy="42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Case Study</a:t>
            </a:r>
            <a:endParaRPr b="1"/>
          </a:p>
        </p:txBody>
      </p:sp>
      <p:pic>
        <p:nvPicPr>
          <p:cNvPr id="574" name="Google Shape;574;p54" title="aspiretherapyandwellness.jpg"/>
          <p:cNvPicPr preferRelativeResize="0"/>
          <p:nvPr/>
        </p:nvPicPr>
        <p:blipFill>
          <a:blip r:embed="rId3">
            <a:alphaModFix/>
          </a:blip>
          <a:stretch>
            <a:fillRect/>
          </a:stretch>
        </p:blipFill>
        <p:spPr>
          <a:xfrm>
            <a:off x="6246274" y="2905558"/>
            <a:ext cx="2897725" cy="2068576"/>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8" name="Shape 578"/>
        <p:cNvGrpSpPr/>
        <p:nvPr/>
      </p:nvGrpSpPr>
      <p:grpSpPr>
        <a:xfrm>
          <a:off x="0" y="0"/>
          <a:ext cx="0" cy="0"/>
          <a:chOff x="0" y="0"/>
          <a:chExt cx="0" cy="0"/>
        </a:xfrm>
      </p:grpSpPr>
      <p:sp>
        <p:nvSpPr>
          <p:cNvPr id="579" name="Google Shape;579;p55"/>
          <p:cNvSpPr txBox="1"/>
          <p:nvPr>
            <p:ph type="title"/>
          </p:nvPr>
        </p:nvSpPr>
        <p:spPr>
          <a:xfrm>
            <a:off x="655225" y="1110775"/>
            <a:ext cx="5878200" cy="96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Case Study: Patty</a:t>
            </a:r>
            <a:endParaRPr/>
          </a:p>
        </p:txBody>
      </p:sp>
      <p:sp>
        <p:nvSpPr>
          <p:cNvPr id="580" name="Google Shape;580;p55"/>
          <p:cNvSpPr txBox="1"/>
          <p:nvPr>
            <p:ph idx="1" type="subTitle"/>
          </p:nvPr>
        </p:nvSpPr>
        <p:spPr>
          <a:xfrm>
            <a:off x="761425" y="1688800"/>
            <a:ext cx="7570500" cy="27267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Large senior living community with multiple IL/AL buildings, MC, and SNF on one campus</a:t>
            </a:r>
            <a:br>
              <a:rPr lang="en"/>
            </a:br>
            <a:endParaRPr/>
          </a:p>
          <a:p>
            <a:pPr indent="-317500" lvl="0" marL="457200" rtl="0" algn="l">
              <a:spcBef>
                <a:spcPts val="0"/>
              </a:spcBef>
              <a:spcAft>
                <a:spcPts val="0"/>
              </a:spcAft>
              <a:buSzPts val="1400"/>
              <a:buChar char="●"/>
            </a:pPr>
            <a:r>
              <a:rPr lang="en"/>
              <a:t>Patty was a 78 y/o woman who moved into the community’s independent living 3 years ago. </a:t>
            </a:r>
            <a:br>
              <a:rPr lang="en"/>
            </a:br>
            <a:endParaRPr/>
          </a:p>
          <a:p>
            <a:pPr indent="-317500" lvl="0" marL="457200" rtl="0" algn="l">
              <a:spcBef>
                <a:spcPts val="0"/>
              </a:spcBef>
              <a:spcAft>
                <a:spcPts val="0"/>
              </a:spcAft>
              <a:buSzPts val="1400"/>
              <a:buChar char="●"/>
            </a:pPr>
            <a:r>
              <a:rPr lang="en"/>
              <a:t>Independent living staff recognized she started to have more difficulty transferring in and out of the dining room chairs. </a:t>
            </a:r>
            <a:endParaRPr/>
          </a:p>
          <a:p>
            <a:pPr indent="-317500" lvl="1" marL="914400" rtl="0" algn="l">
              <a:spcBef>
                <a:spcPts val="0"/>
              </a:spcBef>
              <a:spcAft>
                <a:spcPts val="0"/>
              </a:spcAft>
              <a:buClr>
                <a:schemeClr val="lt1"/>
              </a:buClr>
              <a:buSzPts val="1400"/>
              <a:buChar char="○"/>
            </a:pPr>
            <a:r>
              <a:rPr lang="en">
                <a:solidFill>
                  <a:schemeClr val="lt1"/>
                </a:solidFill>
                <a:latin typeface="Plus Jakarta Sans Medium"/>
                <a:ea typeface="Plus Jakarta Sans Medium"/>
                <a:cs typeface="Plus Jakarta Sans Medium"/>
                <a:sym typeface="Plus Jakarta Sans Medium"/>
              </a:rPr>
              <a:t>Concerns were discussed during the “Next Steps” meeting with therapy.</a:t>
            </a:r>
            <a:br>
              <a:rPr lang="en"/>
            </a:br>
            <a:endParaRPr/>
          </a:p>
          <a:p>
            <a:pPr indent="-317500" lvl="0" marL="457200" rtl="0" algn="l">
              <a:spcBef>
                <a:spcPts val="0"/>
              </a:spcBef>
              <a:spcAft>
                <a:spcPts val="0"/>
              </a:spcAft>
              <a:buSzPts val="1400"/>
              <a:buChar char="●"/>
            </a:pPr>
            <a:r>
              <a:rPr lang="en"/>
              <a:t>Patty was agreeable to a PT evaluation.</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4" name="Shape 584"/>
        <p:cNvGrpSpPr/>
        <p:nvPr/>
      </p:nvGrpSpPr>
      <p:grpSpPr>
        <a:xfrm>
          <a:off x="0" y="0"/>
          <a:ext cx="0" cy="0"/>
          <a:chOff x="0" y="0"/>
          <a:chExt cx="0" cy="0"/>
        </a:xfrm>
      </p:grpSpPr>
      <p:sp>
        <p:nvSpPr>
          <p:cNvPr id="585" name="Google Shape;585;p56"/>
          <p:cNvSpPr txBox="1"/>
          <p:nvPr>
            <p:ph type="title"/>
          </p:nvPr>
        </p:nvSpPr>
        <p:spPr>
          <a:xfrm>
            <a:off x="510325" y="466500"/>
            <a:ext cx="4856100" cy="580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Fall Prevention Journey</a:t>
            </a:r>
            <a:endParaRPr/>
          </a:p>
        </p:txBody>
      </p:sp>
      <p:sp>
        <p:nvSpPr>
          <p:cNvPr id="586" name="Google Shape;586;p56"/>
          <p:cNvSpPr txBox="1"/>
          <p:nvPr>
            <p:ph idx="1" type="subTitle"/>
          </p:nvPr>
        </p:nvSpPr>
        <p:spPr>
          <a:xfrm>
            <a:off x="1221500" y="1268775"/>
            <a:ext cx="3344400" cy="42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Systems of a Fall Prevention Program</a:t>
            </a:r>
            <a:endParaRPr b="1"/>
          </a:p>
          <a:p>
            <a:pPr indent="0" lvl="0" marL="0" rtl="0" algn="l">
              <a:spcBef>
                <a:spcPts val="0"/>
              </a:spcBef>
              <a:spcAft>
                <a:spcPts val="0"/>
              </a:spcAft>
              <a:buNone/>
            </a:pPr>
            <a:r>
              <a:t/>
            </a:r>
            <a:endParaRPr/>
          </a:p>
        </p:txBody>
      </p:sp>
      <p:sp>
        <p:nvSpPr>
          <p:cNvPr id="587" name="Google Shape;587;p56"/>
          <p:cNvSpPr txBox="1"/>
          <p:nvPr>
            <p:ph idx="2" type="subTitle"/>
          </p:nvPr>
        </p:nvSpPr>
        <p:spPr>
          <a:xfrm>
            <a:off x="1221500" y="2057450"/>
            <a:ext cx="3344400" cy="42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Case Study</a:t>
            </a:r>
            <a:endParaRPr b="1"/>
          </a:p>
          <a:p>
            <a:pPr indent="0" lvl="0" marL="0" rtl="0" algn="l">
              <a:spcBef>
                <a:spcPts val="0"/>
              </a:spcBef>
              <a:spcAft>
                <a:spcPts val="0"/>
              </a:spcAft>
              <a:buNone/>
            </a:pPr>
            <a:r>
              <a:t/>
            </a:r>
            <a:endParaRPr b="1"/>
          </a:p>
        </p:txBody>
      </p:sp>
      <p:sp>
        <p:nvSpPr>
          <p:cNvPr id="588" name="Google Shape;588;p56"/>
          <p:cNvSpPr txBox="1"/>
          <p:nvPr>
            <p:ph idx="3" type="subTitle"/>
          </p:nvPr>
        </p:nvSpPr>
        <p:spPr>
          <a:xfrm>
            <a:off x="1221500" y="2846125"/>
            <a:ext cx="3344400" cy="42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a:t>
            </a:r>
            <a:r>
              <a:rPr b="1" lang="en"/>
              <a:t>T Fall Prevention Strategies</a:t>
            </a:r>
            <a:endParaRPr b="1"/>
          </a:p>
          <a:p>
            <a:pPr indent="0" lvl="0" marL="0" rtl="0" algn="l">
              <a:spcBef>
                <a:spcPts val="0"/>
              </a:spcBef>
              <a:spcAft>
                <a:spcPts val="0"/>
              </a:spcAft>
              <a:buNone/>
            </a:pPr>
            <a:r>
              <a:t/>
            </a:r>
            <a:endParaRPr/>
          </a:p>
        </p:txBody>
      </p:sp>
      <p:pic>
        <p:nvPicPr>
          <p:cNvPr id="589" name="Google Shape;589;p56" title="aspiretherapyandwellness.jpg"/>
          <p:cNvPicPr preferRelativeResize="0"/>
          <p:nvPr/>
        </p:nvPicPr>
        <p:blipFill>
          <a:blip r:embed="rId3">
            <a:alphaModFix/>
          </a:blip>
          <a:stretch>
            <a:fillRect/>
          </a:stretch>
        </p:blipFill>
        <p:spPr>
          <a:xfrm>
            <a:off x="6246274" y="2905558"/>
            <a:ext cx="2897725" cy="2068576"/>
          </a:xfrm>
          <a:prstGeom prst="rect">
            <a:avLst/>
          </a:prstGeom>
          <a:noFill/>
          <a:ln>
            <a:noFill/>
          </a:ln>
        </p:spPr>
      </p:pic>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3" name="Shape 593"/>
        <p:cNvGrpSpPr/>
        <p:nvPr/>
      </p:nvGrpSpPr>
      <p:grpSpPr>
        <a:xfrm>
          <a:off x="0" y="0"/>
          <a:ext cx="0" cy="0"/>
          <a:chOff x="0" y="0"/>
          <a:chExt cx="0" cy="0"/>
        </a:xfrm>
      </p:grpSpPr>
      <p:sp>
        <p:nvSpPr>
          <p:cNvPr id="594" name="Google Shape;594;p57"/>
          <p:cNvSpPr txBox="1"/>
          <p:nvPr>
            <p:ph type="title"/>
          </p:nvPr>
        </p:nvSpPr>
        <p:spPr>
          <a:xfrm>
            <a:off x="643925" y="1178675"/>
            <a:ext cx="5878200" cy="96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Physical Therapy Findings</a:t>
            </a:r>
            <a:endParaRPr/>
          </a:p>
        </p:txBody>
      </p:sp>
      <p:sp>
        <p:nvSpPr>
          <p:cNvPr id="595" name="Google Shape;595;p57"/>
          <p:cNvSpPr txBox="1"/>
          <p:nvPr>
            <p:ph idx="1" type="subTitle"/>
          </p:nvPr>
        </p:nvSpPr>
        <p:spPr>
          <a:xfrm>
            <a:off x="744450" y="1728425"/>
            <a:ext cx="7570500" cy="27267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Patty had been increasingly reliant on use of an electric wheelchair over the past year, and had experienced unreported falls in her apartment, luckily without injury.</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She was having increasing difficulty with attending to her </a:t>
            </a:r>
            <a:r>
              <a:rPr lang="en"/>
              <a:t>hygiene and performing transfers from her recliner, toilet, shower.</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Patty preferred a sedentary lifestyle, with her main hobby identified as reading romance novels.</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She did not show concern about her safety/appropriateness for being in Independent living setting.</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Soft Voice, difficult to hear at times in communal spaces</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9" name="Shape 599"/>
        <p:cNvGrpSpPr/>
        <p:nvPr/>
      </p:nvGrpSpPr>
      <p:grpSpPr>
        <a:xfrm>
          <a:off x="0" y="0"/>
          <a:ext cx="0" cy="0"/>
          <a:chOff x="0" y="0"/>
          <a:chExt cx="0" cy="0"/>
        </a:xfrm>
      </p:grpSpPr>
      <p:sp>
        <p:nvSpPr>
          <p:cNvPr id="600" name="Google Shape;600;p58"/>
          <p:cNvSpPr txBox="1"/>
          <p:nvPr>
            <p:ph type="title"/>
          </p:nvPr>
        </p:nvSpPr>
        <p:spPr>
          <a:xfrm>
            <a:off x="540550" y="515050"/>
            <a:ext cx="7202700" cy="45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Physical Therapy Interventions - Balance</a:t>
            </a:r>
            <a:endParaRPr/>
          </a:p>
        </p:txBody>
      </p:sp>
      <p:sp>
        <p:nvSpPr>
          <p:cNvPr id="601" name="Google Shape;601;p58"/>
          <p:cNvSpPr txBox="1"/>
          <p:nvPr>
            <p:ph idx="2" type="title"/>
          </p:nvPr>
        </p:nvSpPr>
        <p:spPr>
          <a:xfrm>
            <a:off x="1264975" y="3331975"/>
            <a:ext cx="1536000" cy="235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Vision</a:t>
            </a:r>
            <a:endParaRPr/>
          </a:p>
        </p:txBody>
      </p:sp>
      <p:sp>
        <p:nvSpPr>
          <p:cNvPr id="602" name="Google Shape;602;p58"/>
          <p:cNvSpPr txBox="1"/>
          <p:nvPr>
            <p:ph idx="1" type="subTitle"/>
          </p:nvPr>
        </p:nvSpPr>
        <p:spPr>
          <a:xfrm>
            <a:off x="1340575" y="3956000"/>
            <a:ext cx="1384800" cy="274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 50%</a:t>
            </a:r>
            <a:endParaRPr/>
          </a:p>
        </p:txBody>
      </p:sp>
      <p:sp>
        <p:nvSpPr>
          <p:cNvPr id="603" name="Google Shape;603;p58"/>
          <p:cNvSpPr txBox="1"/>
          <p:nvPr>
            <p:ph idx="3" type="title"/>
          </p:nvPr>
        </p:nvSpPr>
        <p:spPr>
          <a:xfrm>
            <a:off x="3832185" y="3331975"/>
            <a:ext cx="1536000" cy="235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Vestibular</a:t>
            </a:r>
            <a:endParaRPr/>
          </a:p>
        </p:txBody>
      </p:sp>
      <p:sp>
        <p:nvSpPr>
          <p:cNvPr id="604" name="Google Shape;604;p58"/>
          <p:cNvSpPr txBox="1"/>
          <p:nvPr>
            <p:ph idx="4" type="subTitle"/>
          </p:nvPr>
        </p:nvSpPr>
        <p:spPr>
          <a:xfrm>
            <a:off x="3907785" y="3956000"/>
            <a:ext cx="1384800" cy="274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 25%</a:t>
            </a:r>
            <a:endParaRPr/>
          </a:p>
        </p:txBody>
      </p:sp>
      <p:sp>
        <p:nvSpPr>
          <p:cNvPr id="605" name="Google Shape;605;p58"/>
          <p:cNvSpPr txBox="1"/>
          <p:nvPr>
            <p:ph idx="5" type="title"/>
          </p:nvPr>
        </p:nvSpPr>
        <p:spPr>
          <a:xfrm>
            <a:off x="6373200" y="3331975"/>
            <a:ext cx="1536000" cy="235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Proprioception</a:t>
            </a:r>
            <a:endParaRPr/>
          </a:p>
        </p:txBody>
      </p:sp>
      <p:sp>
        <p:nvSpPr>
          <p:cNvPr id="606" name="Google Shape;606;p58"/>
          <p:cNvSpPr txBox="1"/>
          <p:nvPr>
            <p:ph idx="6" type="subTitle"/>
          </p:nvPr>
        </p:nvSpPr>
        <p:spPr>
          <a:xfrm>
            <a:off x="6448800" y="3956000"/>
            <a:ext cx="1384800" cy="274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 25%</a:t>
            </a:r>
            <a:endParaRPr/>
          </a:p>
        </p:txBody>
      </p:sp>
      <p:pic>
        <p:nvPicPr>
          <p:cNvPr descr="Close-up of a person with rich brown skin focusing on their striking, warm brown eyes and well-defined eyebrows." id="607" name="Google Shape;607;p58"/>
          <p:cNvPicPr preferRelativeResize="0"/>
          <p:nvPr>
            <p:ph idx="7" type="pic"/>
          </p:nvPr>
        </p:nvPicPr>
        <p:blipFill rotWithShape="1">
          <a:blip r:embed="rId3">
            <a:alphaModFix/>
          </a:blip>
          <a:srcRect b="0" l="1239" r="1239" t="0"/>
          <a:stretch/>
        </p:blipFill>
        <p:spPr>
          <a:xfrm>
            <a:off x="1205725" y="1329100"/>
            <a:ext cx="1654500" cy="1696500"/>
          </a:xfrm>
          <a:prstGeom prst="roundRect">
            <a:avLst>
              <a:gd fmla="val 16667" name="adj"/>
            </a:avLst>
          </a:prstGeom>
        </p:spPr>
      </p:pic>
      <p:pic>
        <p:nvPicPr>
          <p:cNvPr descr="Anatomy diagram showing a cross-section of the human ear structures, including the outer, middle, and inner ear." id="608" name="Google Shape;608;p58"/>
          <p:cNvPicPr preferRelativeResize="0"/>
          <p:nvPr>
            <p:ph idx="8" type="pic"/>
          </p:nvPr>
        </p:nvPicPr>
        <p:blipFill rotWithShape="1">
          <a:blip r:embed="rId4">
            <a:alphaModFix/>
          </a:blip>
          <a:srcRect b="0" l="1239" r="1239" t="0"/>
          <a:stretch/>
        </p:blipFill>
        <p:spPr>
          <a:xfrm>
            <a:off x="3744750" y="1329100"/>
            <a:ext cx="1654500" cy="1696500"/>
          </a:xfrm>
          <a:prstGeom prst="roundRect">
            <a:avLst>
              <a:gd fmla="val 16667" name="adj"/>
            </a:avLst>
          </a:prstGeom>
        </p:spPr>
      </p:pic>
      <p:pic>
        <p:nvPicPr>
          <p:cNvPr id="609" name="Google Shape;609;p58" title="images.jpg"/>
          <p:cNvPicPr preferRelativeResize="0"/>
          <p:nvPr>
            <p:ph idx="9" type="pic"/>
          </p:nvPr>
        </p:nvPicPr>
        <p:blipFill rotWithShape="1">
          <a:blip r:embed="rId5">
            <a:alphaModFix/>
          </a:blip>
          <a:srcRect b="0" l="3471" r="3480" t="0"/>
          <a:stretch/>
        </p:blipFill>
        <p:spPr>
          <a:xfrm>
            <a:off x="6283775" y="1329100"/>
            <a:ext cx="1654500" cy="1696500"/>
          </a:xfrm>
          <a:prstGeom prst="roundRect">
            <a:avLst>
              <a:gd fmla="val 16667" name="adj"/>
            </a:avLst>
          </a:prstGeom>
        </p:spPr>
      </p:pic>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13" name="Shape 613"/>
        <p:cNvGrpSpPr/>
        <p:nvPr/>
      </p:nvGrpSpPr>
      <p:grpSpPr>
        <a:xfrm>
          <a:off x="0" y="0"/>
          <a:ext cx="0" cy="0"/>
          <a:chOff x="0" y="0"/>
          <a:chExt cx="0" cy="0"/>
        </a:xfrm>
      </p:grpSpPr>
      <p:sp>
        <p:nvSpPr>
          <p:cNvPr id="614" name="Google Shape;614;p59"/>
          <p:cNvSpPr/>
          <p:nvPr/>
        </p:nvSpPr>
        <p:spPr>
          <a:xfrm>
            <a:off x="2172025" y="1083725"/>
            <a:ext cx="4778700" cy="3274800"/>
          </a:xfrm>
          <a:prstGeom prst="roundRect">
            <a:avLst>
              <a:gd fmla="val 2500" name="adj"/>
            </a:avLst>
          </a:prstGeom>
          <a:solidFill>
            <a:srgbClr val="EDE9F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sp>
        <p:nvSpPr>
          <p:cNvPr id="615" name="Google Shape;615;p59"/>
          <p:cNvSpPr txBox="1"/>
          <p:nvPr>
            <p:ph type="title"/>
          </p:nvPr>
        </p:nvSpPr>
        <p:spPr>
          <a:xfrm>
            <a:off x="540550" y="515050"/>
            <a:ext cx="7202700" cy="45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Physical Therapy Interventions - Strengthening</a:t>
            </a:r>
            <a:endParaRPr/>
          </a:p>
          <a:p>
            <a:pPr indent="0" lvl="0" marL="0" rtl="0" algn="l">
              <a:spcBef>
                <a:spcPts val="0"/>
              </a:spcBef>
              <a:spcAft>
                <a:spcPts val="0"/>
              </a:spcAft>
              <a:buNone/>
            </a:pPr>
            <a:r>
              <a:t/>
            </a:r>
            <a:endParaRPr/>
          </a:p>
        </p:txBody>
      </p:sp>
      <p:pic>
        <p:nvPicPr>
          <p:cNvPr id="616" name="Google Shape;616;p59" title="BIP_4634.jpg"/>
          <p:cNvPicPr preferRelativeResize="0"/>
          <p:nvPr/>
        </p:nvPicPr>
        <p:blipFill>
          <a:blip r:embed="rId3">
            <a:alphaModFix/>
          </a:blip>
          <a:stretch>
            <a:fillRect/>
          </a:stretch>
        </p:blipFill>
        <p:spPr>
          <a:xfrm>
            <a:off x="2319650" y="1212850"/>
            <a:ext cx="4504699" cy="3002399"/>
          </a:xfrm>
          <a:prstGeom prst="rect">
            <a:avLst/>
          </a:prstGeom>
          <a:noFill/>
          <a:ln>
            <a:noFill/>
          </a:ln>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0" name="Shape 620"/>
        <p:cNvGrpSpPr/>
        <p:nvPr/>
      </p:nvGrpSpPr>
      <p:grpSpPr>
        <a:xfrm>
          <a:off x="0" y="0"/>
          <a:ext cx="0" cy="0"/>
          <a:chOff x="0" y="0"/>
          <a:chExt cx="0" cy="0"/>
        </a:xfrm>
      </p:grpSpPr>
      <p:sp>
        <p:nvSpPr>
          <p:cNvPr id="621" name="Google Shape;621;p60"/>
          <p:cNvSpPr txBox="1"/>
          <p:nvPr>
            <p:ph type="title"/>
          </p:nvPr>
        </p:nvSpPr>
        <p:spPr>
          <a:xfrm>
            <a:off x="540550" y="515050"/>
            <a:ext cx="7202700" cy="45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Physical Therapy Interventions - Mobility</a:t>
            </a:r>
            <a:endParaRPr/>
          </a:p>
          <a:p>
            <a:pPr indent="0" lvl="0" marL="0" rtl="0" algn="l">
              <a:spcBef>
                <a:spcPts val="0"/>
              </a:spcBef>
              <a:spcAft>
                <a:spcPts val="0"/>
              </a:spcAft>
              <a:buNone/>
            </a:pPr>
            <a:r>
              <a:t/>
            </a:r>
            <a:endParaRPr/>
          </a:p>
        </p:txBody>
      </p:sp>
      <p:sp>
        <p:nvSpPr>
          <p:cNvPr id="622" name="Google Shape;622;p60"/>
          <p:cNvSpPr txBox="1"/>
          <p:nvPr>
            <p:ph idx="5" type="title"/>
          </p:nvPr>
        </p:nvSpPr>
        <p:spPr>
          <a:xfrm>
            <a:off x="6373200" y="3331975"/>
            <a:ext cx="1536000" cy="235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Ambulation</a:t>
            </a:r>
            <a:endParaRPr/>
          </a:p>
        </p:txBody>
      </p:sp>
      <p:sp>
        <p:nvSpPr>
          <p:cNvPr id="623" name="Google Shape;623;p60"/>
          <p:cNvSpPr txBox="1"/>
          <p:nvPr>
            <p:ph idx="6" type="subTitle"/>
          </p:nvPr>
        </p:nvSpPr>
        <p:spPr>
          <a:xfrm>
            <a:off x="6448800" y="3956000"/>
            <a:ext cx="1384800" cy="274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24" name="Google Shape;624;p60"/>
          <p:cNvSpPr txBox="1"/>
          <p:nvPr>
            <p:ph idx="2" type="title"/>
          </p:nvPr>
        </p:nvSpPr>
        <p:spPr>
          <a:xfrm>
            <a:off x="1264975" y="3331975"/>
            <a:ext cx="1536000" cy="235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Bed Mobility</a:t>
            </a:r>
            <a:endParaRPr/>
          </a:p>
        </p:txBody>
      </p:sp>
      <p:sp>
        <p:nvSpPr>
          <p:cNvPr id="625" name="Google Shape;625;p60"/>
          <p:cNvSpPr txBox="1"/>
          <p:nvPr>
            <p:ph idx="1" type="subTitle"/>
          </p:nvPr>
        </p:nvSpPr>
        <p:spPr>
          <a:xfrm>
            <a:off x="1340575" y="3956000"/>
            <a:ext cx="1384800" cy="274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26" name="Google Shape;626;p60"/>
          <p:cNvSpPr txBox="1"/>
          <p:nvPr>
            <p:ph idx="3" type="title"/>
          </p:nvPr>
        </p:nvSpPr>
        <p:spPr>
          <a:xfrm>
            <a:off x="3832185" y="3331975"/>
            <a:ext cx="1536000" cy="235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Transfers</a:t>
            </a:r>
            <a:endParaRPr/>
          </a:p>
        </p:txBody>
      </p:sp>
      <p:sp>
        <p:nvSpPr>
          <p:cNvPr id="627" name="Google Shape;627;p60"/>
          <p:cNvSpPr txBox="1"/>
          <p:nvPr>
            <p:ph idx="4" type="subTitle"/>
          </p:nvPr>
        </p:nvSpPr>
        <p:spPr>
          <a:xfrm>
            <a:off x="3907785" y="3956000"/>
            <a:ext cx="1384800" cy="274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pic>
        <p:nvPicPr>
          <p:cNvPr id="628" name="Google Shape;628;p60"/>
          <p:cNvPicPr preferRelativeResize="0"/>
          <p:nvPr/>
        </p:nvPicPr>
        <p:blipFill>
          <a:blip r:embed="rId3">
            <a:alphaModFix/>
          </a:blip>
          <a:stretch>
            <a:fillRect/>
          </a:stretch>
        </p:blipFill>
        <p:spPr>
          <a:xfrm>
            <a:off x="1238786" y="1597379"/>
            <a:ext cx="1588375" cy="1111871"/>
          </a:xfrm>
          <a:prstGeom prst="rect">
            <a:avLst/>
          </a:prstGeom>
          <a:noFill/>
          <a:ln>
            <a:noFill/>
          </a:ln>
        </p:spPr>
      </p:pic>
      <p:pic>
        <p:nvPicPr>
          <p:cNvPr id="629" name="Google Shape;629;p60"/>
          <p:cNvPicPr preferRelativeResize="0"/>
          <p:nvPr/>
        </p:nvPicPr>
        <p:blipFill>
          <a:blip r:embed="rId4">
            <a:alphaModFix/>
          </a:blip>
          <a:stretch>
            <a:fillRect/>
          </a:stretch>
        </p:blipFill>
        <p:spPr>
          <a:xfrm>
            <a:off x="3777812" y="1402375"/>
            <a:ext cx="1588376" cy="1588376"/>
          </a:xfrm>
          <a:prstGeom prst="rect">
            <a:avLst/>
          </a:prstGeom>
          <a:noFill/>
          <a:ln>
            <a:noFill/>
          </a:ln>
        </p:spPr>
      </p:pic>
      <p:pic>
        <p:nvPicPr>
          <p:cNvPr id="630" name="Google Shape;630;p60"/>
          <p:cNvPicPr preferRelativeResize="0"/>
          <p:nvPr/>
        </p:nvPicPr>
        <p:blipFill>
          <a:blip r:embed="rId5">
            <a:alphaModFix/>
          </a:blip>
          <a:stretch>
            <a:fillRect/>
          </a:stretch>
        </p:blipFill>
        <p:spPr>
          <a:xfrm>
            <a:off x="6394022" y="1449412"/>
            <a:ext cx="1494350" cy="1494350"/>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4" name="Shape 634"/>
        <p:cNvGrpSpPr/>
        <p:nvPr/>
      </p:nvGrpSpPr>
      <p:grpSpPr>
        <a:xfrm>
          <a:off x="0" y="0"/>
          <a:ext cx="0" cy="0"/>
          <a:chOff x="0" y="0"/>
          <a:chExt cx="0" cy="0"/>
        </a:xfrm>
      </p:grpSpPr>
      <p:sp>
        <p:nvSpPr>
          <p:cNvPr id="635" name="Google Shape;635;p61"/>
          <p:cNvSpPr txBox="1"/>
          <p:nvPr>
            <p:ph type="title"/>
          </p:nvPr>
        </p:nvSpPr>
        <p:spPr>
          <a:xfrm>
            <a:off x="540550" y="515050"/>
            <a:ext cx="7202700" cy="45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Physical Therapy Interventions - Education</a:t>
            </a:r>
            <a:endParaRPr/>
          </a:p>
          <a:p>
            <a:pPr indent="0" lvl="0" marL="0" rtl="0" algn="l">
              <a:spcBef>
                <a:spcPts val="0"/>
              </a:spcBef>
              <a:spcAft>
                <a:spcPts val="0"/>
              </a:spcAft>
              <a:buNone/>
            </a:pPr>
            <a:r>
              <a:t/>
            </a:r>
            <a:endParaRPr/>
          </a:p>
        </p:txBody>
      </p:sp>
      <p:sp>
        <p:nvSpPr>
          <p:cNvPr id="636" name="Google Shape;636;p61"/>
          <p:cNvSpPr txBox="1"/>
          <p:nvPr>
            <p:ph idx="2" type="title"/>
          </p:nvPr>
        </p:nvSpPr>
        <p:spPr>
          <a:xfrm>
            <a:off x="3834170" y="3331975"/>
            <a:ext cx="1536000" cy="235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37" name="Google Shape;637;p61"/>
          <p:cNvSpPr txBox="1"/>
          <p:nvPr>
            <p:ph idx="1" type="subTitle"/>
          </p:nvPr>
        </p:nvSpPr>
        <p:spPr>
          <a:xfrm>
            <a:off x="3909770" y="3956000"/>
            <a:ext cx="1384800" cy="2742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p:txBody>
      </p:sp>
      <p:sp>
        <p:nvSpPr>
          <p:cNvPr id="638" name="Google Shape;638;p61"/>
          <p:cNvSpPr/>
          <p:nvPr/>
        </p:nvSpPr>
        <p:spPr>
          <a:xfrm>
            <a:off x="2182650" y="1159475"/>
            <a:ext cx="4778700" cy="3274800"/>
          </a:xfrm>
          <a:prstGeom prst="roundRect">
            <a:avLst>
              <a:gd fmla="val 2500" name="adj"/>
            </a:avLst>
          </a:prstGeom>
          <a:solidFill>
            <a:srgbClr val="EDE9F8"/>
          </a:solidFill>
          <a:ln>
            <a:noFill/>
          </a:ln>
        </p:spPr>
        <p:txBody>
          <a:bodyPr anchorCtr="0" anchor="ctr" bIns="68575" lIns="68575" spcFirstLastPara="1" rIns="68575" wrap="square" tIns="68575">
            <a:noAutofit/>
          </a:bodyPr>
          <a:lstStyle/>
          <a:p>
            <a:pPr indent="0" lvl="0" marL="0" rtl="0" algn="l">
              <a:spcBef>
                <a:spcPts val="0"/>
              </a:spcBef>
              <a:spcAft>
                <a:spcPts val="0"/>
              </a:spcAft>
              <a:buNone/>
            </a:pPr>
            <a:r>
              <a:t/>
            </a:r>
            <a:endParaRPr/>
          </a:p>
        </p:txBody>
      </p:sp>
      <p:pic>
        <p:nvPicPr>
          <p:cNvPr id="639" name="Google Shape;639;p61" title="BIP_4788-2.jpg"/>
          <p:cNvPicPr preferRelativeResize="0"/>
          <p:nvPr/>
        </p:nvPicPr>
        <p:blipFill>
          <a:blip r:embed="rId3">
            <a:alphaModFix/>
          </a:blip>
          <a:stretch>
            <a:fillRect/>
          </a:stretch>
        </p:blipFill>
        <p:spPr>
          <a:xfrm>
            <a:off x="2309000" y="1278600"/>
            <a:ext cx="4542111" cy="3027352"/>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3" name="Shape 643"/>
        <p:cNvGrpSpPr/>
        <p:nvPr/>
      </p:nvGrpSpPr>
      <p:grpSpPr>
        <a:xfrm>
          <a:off x="0" y="0"/>
          <a:ext cx="0" cy="0"/>
          <a:chOff x="0" y="0"/>
          <a:chExt cx="0" cy="0"/>
        </a:xfrm>
      </p:grpSpPr>
      <p:sp>
        <p:nvSpPr>
          <p:cNvPr id="644" name="Google Shape;644;p62"/>
          <p:cNvSpPr txBox="1"/>
          <p:nvPr>
            <p:ph type="title"/>
          </p:nvPr>
        </p:nvSpPr>
        <p:spPr>
          <a:xfrm>
            <a:off x="649400" y="1978400"/>
            <a:ext cx="5878200" cy="96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That’s a lot of ground to cover!</a:t>
            </a:r>
            <a:endParaRPr/>
          </a:p>
        </p:txBody>
      </p:sp>
      <p:sp>
        <p:nvSpPr>
          <p:cNvPr id="645" name="Google Shape;645;p62"/>
          <p:cNvSpPr txBox="1"/>
          <p:nvPr>
            <p:ph idx="1" type="subTitle"/>
          </p:nvPr>
        </p:nvSpPr>
        <p:spPr>
          <a:xfrm>
            <a:off x="736225" y="2945900"/>
            <a:ext cx="6789000" cy="1048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What about the gaps between Patty’s needs and what PT can provide in a </a:t>
            </a:r>
            <a:r>
              <a:rPr lang="en"/>
              <a:t>single</a:t>
            </a:r>
            <a:r>
              <a:rPr lang="en"/>
              <a:t> session or entire plan of </a:t>
            </a:r>
            <a:r>
              <a:rPr lang="en"/>
              <a:t>care</a:t>
            </a:r>
            <a:r>
              <a:rPr lang="en"/>
              <a:t>?</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9" name="Shape 649"/>
        <p:cNvGrpSpPr/>
        <p:nvPr/>
      </p:nvGrpSpPr>
      <p:grpSpPr>
        <a:xfrm>
          <a:off x="0" y="0"/>
          <a:ext cx="0" cy="0"/>
          <a:chOff x="0" y="0"/>
          <a:chExt cx="0" cy="0"/>
        </a:xfrm>
      </p:grpSpPr>
      <p:sp>
        <p:nvSpPr>
          <p:cNvPr id="650" name="Google Shape;650;p63"/>
          <p:cNvSpPr txBox="1"/>
          <p:nvPr>
            <p:ph type="title"/>
          </p:nvPr>
        </p:nvSpPr>
        <p:spPr>
          <a:xfrm>
            <a:off x="643925" y="1178675"/>
            <a:ext cx="5878200" cy="96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Next Steps - Address need for Comprehensive Care</a:t>
            </a:r>
            <a:endParaRPr/>
          </a:p>
        </p:txBody>
      </p:sp>
      <p:sp>
        <p:nvSpPr>
          <p:cNvPr id="651" name="Google Shape;651;p63"/>
          <p:cNvSpPr txBox="1"/>
          <p:nvPr>
            <p:ph idx="1" type="subTitle"/>
          </p:nvPr>
        </p:nvSpPr>
        <p:spPr>
          <a:xfrm>
            <a:off x="744450" y="1728425"/>
            <a:ext cx="7570500" cy="272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Referred out for OT and ST</a:t>
            </a:r>
            <a:endParaRPr/>
          </a:p>
          <a:p>
            <a:pPr indent="0" lvl="0" marL="0" rtl="0" algn="l">
              <a:spcBef>
                <a:spcPts val="0"/>
              </a:spcBef>
              <a:spcAft>
                <a:spcPts val="0"/>
              </a:spcAft>
              <a:buNone/>
            </a:pPr>
            <a:r>
              <a:t/>
            </a:r>
            <a:endParaRPr/>
          </a:p>
          <a:p>
            <a:pPr indent="-317500" lvl="1" marL="914400" rtl="0" algn="l">
              <a:spcBef>
                <a:spcPts val="0"/>
              </a:spcBef>
              <a:spcAft>
                <a:spcPts val="0"/>
              </a:spcAft>
              <a:buClr>
                <a:schemeClr val="lt1"/>
              </a:buClr>
              <a:buSzPts val="1400"/>
              <a:buChar char="○"/>
            </a:pPr>
            <a:r>
              <a:rPr lang="en">
                <a:solidFill>
                  <a:schemeClr val="lt1"/>
                </a:solidFill>
              </a:rPr>
              <a:t>OT - difficulty with toilet transfers, shower transfers</a:t>
            </a:r>
            <a:endParaRPr>
              <a:solidFill>
                <a:schemeClr val="lt1"/>
              </a:solidFill>
            </a:endParaRPr>
          </a:p>
          <a:p>
            <a:pPr indent="0" lvl="0" marL="914400" rtl="0" algn="l">
              <a:spcBef>
                <a:spcPts val="0"/>
              </a:spcBef>
              <a:spcAft>
                <a:spcPts val="0"/>
              </a:spcAft>
              <a:buNone/>
            </a:pPr>
            <a:r>
              <a:t/>
            </a:r>
            <a:endParaRPr/>
          </a:p>
          <a:p>
            <a:pPr indent="-317500" lvl="1" marL="914400" rtl="0" algn="l">
              <a:spcBef>
                <a:spcPts val="0"/>
              </a:spcBef>
              <a:spcAft>
                <a:spcPts val="0"/>
              </a:spcAft>
              <a:buClr>
                <a:schemeClr val="lt1"/>
              </a:buClr>
              <a:buSzPts val="1400"/>
              <a:buChar char="○"/>
            </a:pPr>
            <a:r>
              <a:rPr lang="en">
                <a:solidFill>
                  <a:schemeClr val="lt1"/>
                </a:solidFill>
              </a:rPr>
              <a:t>ST - voice and cognition (insight)</a:t>
            </a:r>
            <a:endParaRPr>
              <a:solidFill>
                <a:schemeClr val="lt1"/>
              </a:solidFill>
            </a:endParaRPr>
          </a:p>
          <a:p>
            <a:pPr indent="0" lvl="0" marL="0" rtl="0" algn="l">
              <a:spcBef>
                <a:spcPts val="0"/>
              </a:spcBef>
              <a:spcAft>
                <a:spcPts val="0"/>
              </a:spcAft>
              <a:buNone/>
            </a:pPr>
            <a:r>
              <a:t/>
            </a:r>
            <a:endParaRPr>
              <a:solidFill>
                <a:schemeClr val="lt1"/>
              </a:solidFill>
            </a:endParaRPr>
          </a:p>
          <a:p>
            <a:pPr indent="-317500" lvl="0" marL="457200" rtl="0" algn="l">
              <a:spcBef>
                <a:spcPts val="0"/>
              </a:spcBef>
              <a:spcAft>
                <a:spcPts val="0"/>
              </a:spcAft>
              <a:buClr>
                <a:schemeClr val="lt1"/>
              </a:buClr>
              <a:buSzPts val="1400"/>
              <a:buChar char="●"/>
            </a:pPr>
            <a:r>
              <a:rPr lang="en">
                <a:solidFill>
                  <a:schemeClr val="lt1"/>
                </a:solidFill>
              </a:rPr>
              <a:t>Relay Findings to Community Partner - A lot more </a:t>
            </a:r>
            <a:r>
              <a:rPr lang="en"/>
              <a:t>going on under the surface!</a:t>
            </a:r>
            <a:endParaRPr>
              <a:solidFill>
                <a:schemeClr val="lt1"/>
              </a:solidFill>
            </a:endParaRPr>
          </a:p>
          <a:p>
            <a:pPr indent="0" lvl="0" marL="0" rtl="0" algn="l">
              <a:spcBef>
                <a:spcPts val="0"/>
              </a:spcBef>
              <a:spcAft>
                <a:spcPts val="0"/>
              </a:spcAft>
              <a:buNone/>
            </a:pPr>
            <a:r>
              <a:t/>
            </a:r>
            <a:endParaRPr>
              <a:solidFill>
                <a:schemeClr val="lt1"/>
              </a:solidFill>
            </a:endParaRPr>
          </a:p>
          <a:p>
            <a:pPr indent="0" lvl="0" marL="0" rtl="0" algn="l">
              <a:spcBef>
                <a:spcPts val="0"/>
              </a:spcBef>
              <a:spcAft>
                <a:spcPts val="0"/>
              </a:spcAft>
              <a:buNone/>
            </a:pPr>
            <a:r>
              <a:t/>
            </a:r>
            <a:endParaRPr/>
          </a:p>
          <a:p>
            <a:pPr indent="0" lvl="0" marL="0" rtl="0" algn="l">
              <a:spcBef>
                <a:spcPts val="0"/>
              </a:spcBef>
              <a:spcAft>
                <a:spcPts val="0"/>
              </a:spcAft>
              <a:buNone/>
            </a:pPr>
            <a:r>
              <a:rPr lang="en"/>
              <a:t> </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55" name="Shape 655"/>
        <p:cNvGrpSpPr/>
        <p:nvPr/>
      </p:nvGrpSpPr>
      <p:grpSpPr>
        <a:xfrm>
          <a:off x="0" y="0"/>
          <a:ext cx="0" cy="0"/>
          <a:chOff x="0" y="0"/>
          <a:chExt cx="0" cy="0"/>
        </a:xfrm>
      </p:grpSpPr>
      <p:sp>
        <p:nvSpPr>
          <p:cNvPr id="656" name="Google Shape;656;p64"/>
          <p:cNvSpPr txBox="1"/>
          <p:nvPr>
            <p:ph type="title"/>
          </p:nvPr>
        </p:nvSpPr>
        <p:spPr>
          <a:xfrm>
            <a:off x="510325" y="466500"/>
            <a:ext cx="4856100" cy="580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Fall Prevention Journey</a:t>
            </a:r>
            <a:endParaRPr/>
          </a:p>
        </p:txBody>
      </p:sp>
      <p:sp>
        <p:nvSpPr>
          <p:cNvPr id="657" name="Google Shape;657;p64"/>
          <p:cNvSpPr txBox="1"/>
          <p:nvPr>
            <p:ph idx="1" type="subTitle"/>
          </p:nvPr>
        </p:nvSpPr>
        <p:spPr>
          <a:xfrm>
            <a:off x="1221500" y="1268775"/>
            <a:ext cx="3344400" cy="42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Systems of a Fall Prevention Program</a:t>
            </a:r>
            <a:endParaRPr b="1"/>
          </a:p>
          <a:p>
            <a:pPr indent="0" lvl="0" marL="0" rtl="0" algn="l">
              <a:spcBef>
                <a:spcPts val="0"/>
              </a:spcBef>
              <a:spcAft>
                <a:spcPts val="0"/>
              </a:spcAft>
              <a:buNone/>
            </a:pPr>
            <a:r>
              <a:t/>
            </a:r>
            <a:endParaRPr/>
          </a:p>
        </p:txBody>
      </p:sp>
      <p:sp>
        <p:nvSpPr>
          <p:cNvPr id="658" name="Google Shape;658;p64"/>
          <p:cNvSpPr txBox="1"/>
          <p:nvPr>
            <p:ph idx="2" type="subTitle"/>
          </p:nvPr>
        </p:nvSpPr>
        <p:spPr>
          <a:xfrm>
            <a:off x="1221500" y="2057450"/>
            <a:ext cx="3344400" cy="42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Case Study</a:t>
            </a:r>
            <a:endParaRPr b="1"/>
          </a:p>
          <a:p>
            <a:pPr indent="0" lvl="0" marL="0" rtl="0" algn="l">
              <a:spcBef>
                <a:spcPts val="0"/>
              </a:spcBef>
              <a:spcAft>
                <a:spcPts val="0"/>
              </a:spcAft>
              <a:buNone/>
            </a:pPr>
            <a:r>
              <a:t/>
            </a:r>
            <a:endParaRPr b="1"/>
          </a:p>
        </p:txBody>
      </p:sp>
      <p:sp>
        <p:nvSpPr>
          <p:cNvPr id="659" name="Google Shape;659;p64"/>
          <p:cNvSpPr txBox="1"/>
          <p:nvPr>
            <p:ph idx="3" type="subTitle"/>
          </p:nvPr>
        </p:nvSpPr>
        <p:spPr>
          <a:xfrm>
            <a:off x="1221500" y="2846125"/>
            <a:ext cx="3344400" cy="42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a:t>
            </a:r>
            <a:r>
              <a:rPr b="1" lang="en"/>
              <a:t>T Fall Prevention Strategies</a:t>
            </a:r>
            <a:endParaRPr b="1"/>
          </a:p>
          <a:p>
            <a:pPr indent="0" lvl="0" marL="0" rtl="0" algn="l">
              <a:spcBef>
                <a:spcPts val="0"/>
              </a:spcBef>
              <a:spcAft>
                <a:spcPts val="0"/>
              </a:spcAft>
              <a:buNone/>
            </a:pPr>
            <a:r>
              <a:t/>
            </a:r>
            <a:endParaRPr b="1"/>
          </a:p>
        </p:txBody>
      </p:sp>
      <p:sp>
        <p:nvSpPr>
          <p:cNvPr id="660" name="Google Shape;660;p64"/>
          <p:cNvSpPr txBox="1"/>
          <p:nvPr>
            <p:ph idx="4" type="subTitle"/>
          </p:nvPr>
        </p:nvSpPr>
        <p:spPr>
          <a:xfrm>
            <a:off x="1221500" y="3634788"/>
            <a:ext cx="3344400" cy="42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S</a:t>
            </a:r>
            <a:r>
              <a:rPr b="1" lang="en"/>
              <a:t>T Fall Prevention Strategies</a:t>
            </a:r>
            <a:endParaRPr b="1"/>
          </a:p>
          <a:p>
            <a:pPr indent="0" lvl="0" marL="0" rtl="0" algn="l">
              <a:spcBef>
                <a:spcPts val="0"/>
              </a:spcBef>
              <a:spcAft>
                <a:spcPts val="0"/>
              </a:spcAft>
              <a:buNone/>
            </a:pPr>
            <a:r>
              <a:t/>
            </a:r>
            <a:endParaRPr/>
          </a:p>
        </p:txBody>
      </p:sp>
      <p:pic>
        <p:nvPicPr>
          <p:cNvPr id="661" name="Google Shape;661;p64" title="aspiretherapyandwellness.jpg"/>
          <p:cNvPicPr preferRelativeResize="0"/>
          <p:nvPr/>
        </p:nvPicPr>
        <p:blipFill>
          <a:blip r:embed="rId3">
            <a:alphaModFix/>
          </a:blip>
          <a:stretch>
            <a:fillRect/>
          </a:stretch>
        </p:blipFill>
        <p:spPr>
          <a:xfrm>
            <a:off x="6246274" y="2905558"/>
            <a:ext cx="2897725" cy="2068576"/>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5" name="Shape 665"/>
        <p:cNvGrpSpPr/>
        <p:nvPr/>
      </p:nvGrpSpPr>
      <p:grpSpPr>
        <a:xfrm>
          <a:off x="0" y="0"/>
          <a:ext cx="0" cy="0"/>
          <a:chOff x="0" y="0"/>
          <a:chExt cx="0" cy="0"/>
        </a:xfrm>
      </p:grpSpPr>
      <p:graphicFrame>
        <p:nvGraphicFramePr>
          <p:cNvPr id="666" name="Google Shape;666;p65"/>
          <p:cNvGraphicFramePr/>
          <p:nvPr/>
        </p:nvGraphicFramePr>
        <p:xfrm>
          <a:off x="2743525" y="80113"/>
          <a:ext cx="3000000" cy="3000000"/>
        </p:xfrm>
        <a:graphic>
          <a:graphicData uri="http://schemas.openxmlformats.org/drawingml/2006/table">
            <a:tbl>
              <a:tblPr>
                <a:noFill/>
                <a:tableStyleId>{A6C64109-8A8B-46DF-A959-B56C0D8DF92C}</a:tableStyleId>
              </a:tblPr>
              <a:tblGrid>
                <a:gridCol w="1101175"/>
                <a:gridCol w="2580725"/>
                <a:gridCol w="2661825"/>
              </a:tblGrid>
              <a:tr h="586850">
                <a:tc>
                  <a:txBody>
                    <a:bodyPr/>
                    <a:lstStyle/>
                    <a:p>
                      <a:pPr indent="0" lvl="0" marL="0" rtl="0" algn="ctr">
                        <a:lnSpc>
                          <a:spcPct val="115000"/>
                        </a:lnSpc>
                        <a:spcBef>
                          <a:spcPts val="1200"/>
                        </a:spcBef>
                        <a:spcAft>
                          <a:spcPts val="1200"/>
                        </a:spcAft>
                        <a:buNone/>
                      </a:pPr>
                      <a:r>
                        <a:rPr b="1" lang="en" sz="1200">
                          <a:solidFill>
                            <a:schemeClr val="accent2"/>
                          </a:solidFill>
                          <a:latin typeface="Plus Jakarta Sans"/>
                          <a:ea typeface="Plus Jakarta Sans"/>
                          <a:cs typeface="Plus Jakarta Sans"/>
                          <a:sym typeface="Plus Jakarta Sans"/>
                        </a:rPr>
                        <a:t>SLP Scope of Practice</a:t>
                      </a:r>
                      <a:endParaRPr b="1" sz="1200">
                        <a:solidFill>
                          <a:schemeClr val="accent2"/>
                        </a:solidFill>
                        <a:latin typeface="Plus Jakarta Sans"/>
                        <a:ea typeface="Plus Jakarta Sans"/>
                        <a:cs typeface="Plus Jakarta Sans"/>
                        <a:sym typeface="Plus Jakarta Sans"/>
                      </a:endParaRPr>
                    </a:p>
                  </a:txBody>
                  <a:tcPr marT="91425" marB="91425" marR="91425" marL="91425">
                    <a:solidFill>
                      <a:schemeClr val="lt1"/>
                    </a:solidFill>
                  </a:tcPr>
                </a:tc>
                <a:tc>
                  <a:txBody>
                    <a:bodyPr/>
                    <a:lstStyle/>
                    <a:p>
                      <a:pPr indent="0" lvl="0" marL="0" rtl="0" algn="ctr">
                        <a:spcBef>
                          <a:spcPts val="0"/>
                        </a:spcBef>
                        <a:spcAft>
                          <a:spcPts val="0"/>
                        </a:spcAft>
                        <a:buNone/>
                      </a:pPr>
                      <a:r>
                        <a:rPr b="1" lang="en" sz="1600">
                          <a:solidFill>
                            <a:schemeClr val="lt1"/>
                          </a:solidFill>
                          <a:latin typeface="Plus Jakarta Sans"/>
                          <a:ea typeface="Plus Jakarta Sans"/>
                          <a:cs typeface="Plus Jakarta Sans"/>
                          <a:sym typeface="Plus Jakarta Sans"/>
                        </a:rPr>
                        <a:t>Patty’s ST Evaluation</a:t>
                      </a:r>
                      <a:endParaRPr b="1" sz="1600">
                        <a:solidFill>
                          <a:schemeClr val="lt1"/>
                        </a:solidFill>
                        <a:latin typeface="Plus Jakarta Sans"/>
                        <a:ea typeface="Plus Jakarta Sans"/>
                        <a:cs typeface="Plus Jakarta Sans"/>
                        <a:sym typeface="Plus Jakarta Sans"/>
                      </a:endParaRPr>
                    </a:p>
                  </a:txBody>
                  <a:tcPr marT="91425" marB="91425" marR="91425" marL="91425"/>
                </a:tc>
                <a:tc>
                  <a:txBody>
                    <a:bodyPr/>
                    <a:lstStyle/>
                    <a:p>
                      <a:pPr indent="0" lvl="0" marL="0" rtl="0" algn="ctr">
                        <a:spcBef>
                          <a:spcPts val="0"/>
                        </a:spcBef>
                        <a:spcAft>
                          <a:spcPts val="0"/>
                        </a:spcAft>
                        <a:buNone/>
                      </a:pPr>
                      <a:r>
                        <a:rPr b="1" lang="en" sz="1600">
                          <a:solidFill>
                            <a:schemeClr val="lt1"/>
                          </a:solidFill>
                          <a:latin typeface="Plus Jakarta Sans"/>
                          <a:ea typeface="Plus Jakarta Sans"/>
                          <a:cs typeface="Plus Jakarta Sans"/>
                          <a:sym typeface="Plus Jakarta Sans"/>
                        </a:rPr>
                        <a:t>Fall + Safety Concerns</a:t>
                      </a:r>
                      <a:endParaRPr b="1" sz="1600">
                        <a:solidFill>
                          <a:schemeClr val="lt1"/>
                        </a:solidFill>
                        <a:latin typeface="Plus Jakarta Sans"/>
                        <a:ea typeface="Plus Jakarta Sans"/>
                        <a:cs typeface="Plus Jakarta Sans"/>
                        <a:sym typeface="Plus Jakarta Sans"/>
                      </a:endParaRPr>
                    </a:p>
                  </a:txBody>
                  <a:tcPr marT="91425" marB="91425" marR="91425" marL="91425"/>
                </a:tc>
              </a:tr>
              <a:tr h="464825">
                <a:tc>
                  <a:txBody>
                    <a:bodyPr/>
                    <a:lstStyle/>
                    <a:p>
                      <a:pPr indent="0" lvl="0" marL="0" rtl="0" algn="l">
                        <a:lnSpc>
                          <a:spcPct val="115000"/>
                        </a:lnSpc>
                        <a:spcBef>
                          <a:spcPts val="1200"/>
                        </a:spcBef>
                        <a:spcAft>
                          <a:spcPts val="1200"/>
                        </a:spcAft>
                        <a:buNone/>
                      </a:pPr>
                      <a:r>
                        <a:rPr lang="en" sz="1000">
                          <a:solidFill>
                            <a:schemeClr val="accent2"/>
                          </a:solidFill>
                          <a:latin typeface="Plus Jakarta Sans"/>
                          <a:ea typeface="Plus Jakarta Sans"/>
                          <a:cs typeface="Plus Jakarta Sans"/>
                          <a:sym typeface="Plus Jakarta Sans"/>
                        </a:rPr>
                        <a:t>Fluency </a:t>
                      </a:r>
                      <a:endParaRPr sz="1000">
                        <a:solidFill>
                          <a:schemeClr val="accent2"/>
                        </a:solidFill>
                        <a:latin typeface="Plus Jakarta Sans"/>
                        <a:ea typeface="Plus Jakarta Sans"/>
                        <a:cs typeface="Plus Jakarta Sans"/>
                        <a:sym typeface="Plus Jakarta Sans"/>
                      </a:endParaRPr>
                    </a:p>
                  </a:txBody>
                  <a:tcPr marT="91425" marB="91425" marR="91425" marL="91425">
                    <a:solidFill>
                      <a:schemeClr val="lt1"/>
                    </a:solidFill>
                  </a:tcPr>
                </a:tc>
                <a:tc>
                  <a:txBody>
                    <a:bodyPr/>
                    <a:lstStyle/>
                    <a:p>
                      <a:pPr indent="0" lvl="0" marL="0" rtl="0" algn="l">
                        <a:spcBef>
                          <a:spcPts val="0"/>
                        </a:spcBef>
                        <a:spcAft>
                          <a:spcPts val="0"/>
                        </a:spcAft>
                        <a:buNone/>
                      </a:pPr>
                      <a:r>
                        <a:rPr lang="en" sz="1000">
                          <a:solidFill>
                            <a:schemeClr val="lt1"/>
                          </a:solidFill>
                          <a:latin typeface="Plus Jakarta Sans"/>
                          <a:ea typeface="Plus Jakarta Sans"/>
                          <a:cs typeface="Plus Jakarta Sans"/>
                          <a:sym typeface="Plus Jakarta Sans"/>
                        </a:rPr>
                        <a:t>WFL  - no stuttering noted</a:t>
                      </a:r>
                      <a:endParaRPr sz="1000">
                        <a:solidFill>
                          <a:schemeClr val="lt1"/>
                        </a:solidFill>
                        <a:latin typeface="Plus Jakarta Sans"/>
                        <a:ea typeface="Plus Jakarta Sans"/>
                        <a:cs typeface="Plus Jakarta Sans"/>
                        <a:sym typeface="Plus Jakarta Sans"/>
                      </a:endParaRPr>
                    </a:p>
                  </a:txBody>
                  <a:tcPr marT="91425" marB="91425" marR="91425" marL="91425"/>
                </a:tc>
                <a:tc>
                  <a:txBody>
                    <a:bodyPr/>
                    <a:lstStyle/>
                    <a:p>
                      <a:pPr indent="0" lvl="0" marL="0" rtl="0" algn="l">
                        <a:spcBef>
                          <a:spcPts val="0"/>
                        </a:spcBef>
                        <a:spcAft>
                          <a:spcPts val="0"/>
                        </a:spcAft>
                        <a:buNone/>
                      </a:pPr>
                      <a:r>
                        <a:rPr lang="en" sz="1000">
                          <a:solidFill>
                            <a:schemeClr val="lt1"/>
                          </a:solidFill>
                          <a:latin typeface="Plus Jakarta Sans"/>
                          <a:ea typeface="Plus Jakarta Sans"/>
                          <a:cs typeface="Plus Jakarta Sans"/>
                          <a:sym typeface="Plus Jakarta Sans"/>
                        </a:rPr>
                        <a:t>May</a:t>
                      </a:r>
                      <a:r>
                        <a:rPr lang="en" sz="1000">
                          <a:solidFill>
                            <a:schemeClr val="lt1"/>
                          </a:solidFill>
                          <a:latin typeface="Plus Jakarta Sans"/>
                          <a:ea typeface="Plus Jakarta Sans"/>
                          <a:cs typeface="Plus Jakarta Sans"/>
                          <a:sym typeface="Plus Jakarta Sans"/>
                        </a:rPr>
                        <a:t> delay a resident from requesting help</a:t>
                      </a:r>
                      <a:endParaRPr sz="1000">
                        <a:solidFill>
                          <a:schemeClr val="lt1"/>
                        </a:solidFill>
                        <a:latin typeface="Plus Jakarta Sans"/>
                        <a:ea typeface="Plus Jakarta Sans"/>
                        <a:cs typeface="Plus Jakarta Sans"/>
                        <a:sym typeface="Plus Jakarta Sans"/>
                      </a:endParaRPr>
                    </a:p>
                  </a:txBody>
                  <a:tcPr marT="91425" marB="91425" marR="91425" marL="91425"/>
                </a:tc>
              </a:tr>
              <a:tr h="624600">
                <a:tc>
                  <a:txBody>
                    <a:bodyPr/>
                    <a:lstStyle/>
                    <a:p>
                      <a:pPr indent="0" lvl="0" marL="0" rtl="0" algn="l">
                        <a:lnSpc>
                          <a:spcPct val="115000"/>
                        </a:lnSpc>
                        <a:spcBef>
                          <a:spcPts val="1200"/>
                        </a:spcBef>
                        <a:spcAft>
                          <a:spcPts val="1200"/>
                        </a:spcAft>
                        <a:buNone/>
                      </a:pPr>
                      <a:r>
                        <a:rPr lang="en" sz="1000">
                          <a:solidFill>
                            <a:schemeClr val="accent2"/>
                          </a:solidFill>
                          <a:latin typeface="Plus Jakarta Sans"/>
                          <a:ea typeface="Plus Jakarta Sans"/>
                          <a:cs typeface="Plus Jakarta Sans"/>
                          <a:sym typeface="Plus Jakarta Sans"/>
                        </a:rPr>
                        <a:t>Speech Production</a:t>
                      </a:r>
                      <a:endParaRPr sz="1000">
                        <a:solidFill>
                          <a:schemeClr val="accent2"/>
                        </a:solidFill>
                        <a:latin typeface="Plus Jakarta Sans"/>
                        <a:ea typeface="Plus Jakarta Sans"/>
                        <a:cs typeface="Plus Jakarta Sans"/>
                        <a:sym typeface="Plus Jakarta Sans"/>
                      </a:endParaRPr>
                    </a:p>
                  </a:txBody>
                  <a:tcPr marT="91425" marB="91425" marR="91425" marL="91425">
                    <a:solidFill>
                      <a:schemeClr val="lt1"/>
                    </a:solidFill>
                  </a:tcPr>
                </a:tc>
                <a:tc>
                  <a:txBody>
                    <a:bodyPr/>
                    <a:lstStyle/>
                    <a:p>
                      <a:pPr indent="0" lvl="0" marL="0" rtl="0" algn="l">
                        <a:spcBef>
                          <a:spcPts val="0"/>
                        </a:spcBef>
                        <a:spcAft>
                          <a:spcPts val="0"/>
                        </a:spcAft>
                        <a:buNone/>
                      </a:pPr>
                      <a:r>
                        <a:rPr lang="en" sz="1000">
                          <a:solidFill>
                            <a:schemeClr val="lt1"/>
                          </a:solidFill>
                          <a:latin typeface="Plus Jakarta Sans"/>
                          <a:ea typeface="Plus Jakarta Sans"/>
                          <a:cs typeface="Plus Jakarta Sans"/>
                          <a:sym typeface="Plus Jakarta Sans"/>
                        </a:rPr>
                        <a:t>WFL - no apraxia or word distortions noted </a:t>
                      </a:r>
                      <a:endParaRPr sz="1000">
                        <a:solidFill>
                          <a:schemeClr val="lt1"/>
                        </a:solidFill>
                        <a:latin typeface="Plus Jakarta Sans"/>
                        <a:ea typeface="Plus Jakarta Sans"/>
                        <a:cs typeface="Plus Jakarta Sans"/>
                        <a:sym typeface="Plus Jakarta Sans"/>
                      </a:endParaRPr>
                    </a:p>
                  </a:txBody>
                  <a:tcPr marT="91425" marB="91425" marR="91425" marL="91425"/>
                </a:tc>
                <a:tc>
                  <a:txBody>
                    <a:bodyPr/>
                    <a:lstStyle/>
                    <a:p>
                      <a:pPr indent="0" lvl="0" marL="0" rtl="0" algn="l">
                        <a:spcBef>
                          <a:spcPts val="0"/>
                        </a:spcBef>
                        <a:spcAft>
                          <a:spcPts val="0"/>
                        </a:spcAft>
                        <a:buNone/>
                      </a:pPr>
                      <a:r>
                        <a:rPr lang="en" sz="1000">
                          <a:solidFill>
                            <a:schemeClr val="lt1"/>
                          </a:solidFill>
                          <a:latin typeface="Plus Jakarta Sans"/>
                          <a:ea typeface="Plus Jakarta Sans"/>
                          <a:cs typeface="Plus Jakarta Sans"/>
                          <a:sym typeface="Plus Jakarta Sans"/>
                        </a:rPr>
                        <a:t>Reduced speech intelligibility may make it difficult for staff to understand the resident, could cause the resident </a:t>
                      </a:r>
                      <a:r>
                        <a:rPr lang="en" sz="1000">
                          <a:solidFill>
                            <a:schemeClr val="lt1"/>
                          </a:solidFill>
                          <a:latin typeface="Plus Jakarta Sans"/>
                          <a:ea typeface="Plus Jakarta Sans"/>
                          <a:cs typeface="Plus Jakarta Sans"/>
                          <a:sym typeface="Plus Jakarta Sans"/>
                        </a:rPr>
                        <a:t>hesitation</a:t>
                      </a:r>
                      <a:r>
                        <a:rPr lang="en" sz="1000">
                          <a:solidFill>
                            <a:schemeClr val="lt1"/>
                          </a:solidFill>
                          <a:latin typeface="Plus Jakarta Sans"/>
                          <a:ea typeface="Plus Jakarta Sans"/>
                          <a:cs typeface="Plus Jakarta Sans"/>
                          <a:sym typeface="Plus Jakarta Sans"/>
                        </a:rPr>
                        <a:t> to seek help</a:t>
                      </a:r>
                      <a:endParaRPr sz="1000">
                        <a:solidFill>
                          <a:schemeClr val="lt1"/>
                        </a:solidFill>
                        <a:latin typeface="Plus Jakarta Sans"/>
                        <a:ea typeface="Plus Jakarta Sans"/>
                        <a:cs typeface="Plus Jakarta Sans"/>
                        <a:sym typeface="Plus Jakarta Sans"/>
                      </a:endParaRPr>
                    </a:p>
                  </a:txBody>
                  <a:tcPr marT="91425" marB="91425" marR="91425" marL="91425"/>
                </a:tc>
              </a:tr>
              <a:tr h="653650">
                <a:tc>
                  <a:txBody>
                    <a:bodyPr/>
                    <a:lstStyle/>
                    <a:p>
                      <a:pPr indent="0" lvl="0" marL="0" rtl="0" algn="l">
                        <a:lnSpc>
                          <a:spcPct val="115000"/>
                        </a:lnSpc>
                        <a:spcBef>
                          <a:spcPts val="1200"/>
                        </a:spcBef>
                        <a:spcAft>
                          <a:spcPts val="1200"/>
                        </a:spcAft>
                        <a:buNone/>
                      </a:pPr>
                      <a:r>
                        <a:rPr lang="en" sz="1000">
                          <a:solidFill>
                            <a:schemeClr val="accent2"/>
                          </a:solidFill>
                          <a:latin typeface="Plus Jakarta Sans"/>
                          <a:ea typeface="Plus Jakarta Sans"/>
                          <a:cs typeface="Plus Jakarta Sans"/>
                          <a:sym typeface="Plus Jakarta Sans"/>
                        </a:rPr>
                        <a:t>Expressive and Receptive Language</a:t>
                      </a:r>
                      <a:endParaRPr sz="1000">
                        <a:solidFill>
                          <a:schemeClr val="accent2"/>
                        </a:solidFill>
                        <a:latin typeface="Plus Jakarta Sans"/>
                        <a:ea typeface="Plus Jakarta Sans"/>
                        <a:cs typeface="Plus Jakarta Sans"/>
                        <a:sym typeface="Plus Jakarta Sans"/>
                      </a:endParaRPr>
                    </a:p>
                  </a:txBody>
                  <a:tcPr marT="91425" marB="91425" marR="91425" marL="91425">
                    <a:solidFill>
                      <a:schemeClr val="lt1"/>
                    </a:solidFill>
                  </a:tcPr>
                </a:tc>
                <a:tc>
                  <a:txBody>
                    <a:bodyPr/>
                    <a:lstStyle/>
                    <a:p>
                      <a:pPr indent="0" lvl="0" marL="0" rtl="0" algn="l">
                        <a:spcBef>
                          <a:spcPts val="0"/>
                        </a:spcBef>
                        <a:spcAft>
                          <a:spcPts val="0"/>
                        </a:spcAft>
                        <a:buNone/>
                      </a:pPr>
                      <a:r>
                        <a:rPr lang="en" sz="1000">
                          <a:solidFill>
                            <a:schemeClr val="lt1"/>
                          </a:solidFill>
                          <a:latin typeface="Plus Jakarta Sans"/>
                          <a:ea typeface="Plus Jakarta Sans"/>
                          <a:cs typeface="Plus Jakarta Sans"/>
                          <a:sym typeface="Plus Jakarta Sans"/>
                        </a:rPr>
                        <a:t>Functional conversational language; Difficulty with complex directions &amp; higher-level word retrieval</a:t>
                      </a:r>
                      <a:endParaRPr sz="1000">
                        <a:solidFill>
                          <a:schemeClr val="lt1"/>
                        </a:solidFill>
                        <a:latin typeface="Plus Jakarta Sans"/>
                        <a:ea typeface="Plus Jakarta Sans"/>
                        <a:cs typeface="Plus Jakarta Sans"/>
                        <a:sym typeface="Plus Jakarta Sans"/>
                      </a:endParaRPr>
                    </a:p>
                  </a:txBody>
                  <a:tcPr marT="91425" marB="91425" marR="91425" marL="91425"/>
                </a:tc>
                <a:tc>
                  <a:txBody>
                    <a:bodyPr/>
                    <a:lstStyle/>
                    <a:p>
                      <a:pPr indent="0" lvl="0" marL="0" rtl="0" algn="l">
                        <a:spcBef>
                          <a:spcPts val="0"/>
                        </a:spcBef>
                        <a:spcAft>
                          <a:spcPts val="0"/>
                        </a:spcAft>
                        <a:buNone/>
                      </a:pPr>
                      <a:r>
                        <a:rPr lang="en" sz="1000">
                          <a:solidFill>
                            <a:schemeClr val="lt1"/>
                          </a:solidFill>
                          <a:latin typeface="Plus Jakarta Sans"/>
                          <a:ea typeface="Plus Jakarta Sans"/>
                          <a:cs typeface="Plus Jakarta Sans"/>
                          <a:sym typeface="Plus Jakarta Sans"/>
                        </a:rPr>
                        <a:t>May not understand safety directions or be able to communicate when she needs assistance</a:t>
                      </a:r>
                      <a:endParaRPr sz="1000">
                        <a:solidFill>
                          <a:schemeClr val="lt1"/>
                        </a:solidFill>
                        <a:latin typeface="Plus Jakarta Sans"/>
                        <a:ea typeface="Plus Jakarta Sans"/>
                        <a:cs typeface="Plus Jakarta Sans"/>
                        <a:sym typeface="Plus Jakarta Sans"/>
                      </a:endParaRPr>
                    </a:p>
                  </a:txBody>
                  <a:tcPr marT="91425" marB="91425" marR="91425" marL="91425"/>
                </a:tc>
              </a:tr>
              <a:tr h="610050">
                <a:tc>
                  <a:txBody>
                    <a:bodyPr/>
                    <a:lstStyle/>
                    <a:p>
                      <a:pPr indent="0" lvl="0" marL="0" rtl="0" algn="l">
                        <a:lnSpc>
                          <a:spcPct val="115000"/>
                        </a:lnSpc>
                        <a:spcBef>
                          <a:spcPts val="1200"/>
                        </a:spcBef>
                        <a:spcAft>
                          <a:spcPts val="1200"/>
                        </a:spcAft>
                        <a:buNone/>
                      </a:pPr>
                      <a:r>
                        <a:rPr lang="en" sz="1000">
                          <a:solidFill>
                            <a:schemeClr val="accent2"/>
                          </a:solidFill>
                          <a:latin typeface="Plus Jakarta Sans"/>
                          <a:ea typeface="Plus Jakarta Sans"/>
                          <a:cs typeface="Plus Jakarta Sans"/>
                          <a:sym typeface="Plus Jakarta Sans"/>
                        </a:rPr>
                        <a:t>Cognition</a:t>
                      </a:r>
                      <a:endParaRPr sz="1000">
                        <a:solidFill>
                          <a:schemeClr val="accent2"/>
                        </a:solidFill>
                        <a:latin typeface="Plus Jakarta Sans"/>
                        <a:ea typeface="Plus Jakarta Sans"/>
                        <a:cs typeface="Plus Jakarta Sans"/>
                        <a:sym typeface="Plus Jakarta Sans"/>
                      </a:endParaRPr>
                    </a:p>
                  </a:txBody>
                  <a:tcPr marT="91425" marB="91425" marR="91425" marL="91425">
                    <a:solidFill>
                      <a:schemeClr val="lt1"/>
                    </a:solidFill>
                  </a:tcPr>
                </a:tc>
                <a:tc>
                  <a:txBody>
                    <a:bodyPr/>
                    <a:lstStyle/>
                    <a:p>
                      <a:pPr indent="0" lvl="0" marL="0" rtl="0" algn="l">
                        <a:spcBef>
                          <a:spcPts val="0"/>
                        </a:spcBef>
                        <a:spcAft>
                          <a:spcPts val="0"/>
                        </a:spcAft>
                        <a:buNone/>
                      </a:pPr>
                      <a:r>
                        <a:rPr lang="en" sz="1000">
                          <a:solidFill>
                            <a:schemeClr val="lt1"/>
                          </a:solidFill>
                          <a:latin typeface="Plus Jakarta Sans"/>
                          <a:ea typeface="Plus Jakarta Sans"/>
                          <a:cs typeface="Plus Jakarta Sans"/>
                          <a:sym typeface="Plus Jakarta Sans"/>
                        </a:rPr>
                        <a:t>MoCA: 17/30 = moderate impairment </a:t>
                      </a:r>
                      <a:endParaRPr sz="1000">
                        <a:solidFill>
                          <a:schemeClr val="lt1"/>
                        </a:solidFill>
                        <a:latin typeface="Plus Jakarta Sans"/>
                        <a:ea typeface="Plus Jakarta Sans"/>
                        <a:cs typeface="Plus Jakarta Sans"/>
                        <a:sym typeface="Plus Jakarta Sans"/>
                      </a:endParaRPr>
                    </a:p>
                    <a:p>
                      <a:pPr indent="0" lvl="0" marL="0" rtl="0" algn="l">
                        <a:spcBef>
                          <a:spcPts val="0"/>
                        </a:spcBef>
                        <a:spcAft>
                          <a:spcPts val="0"/>
                        </a:spcAft>
                        <a:buNone/>
                      </a:pPr>
                      <a:r>
                        <a:rPr lang="en" sz="1000">
                          <a:solidFill>
                            <a:schemeClr val="lt1"/>
                          </a:solidFill>
                          <a:latin typeface="Plus Jakarta Sans"/>
                          <a:ea typeface="Plus Jakarta Sans"/>
                          <a:cs typeface="Plus Jakarta Sans"/>
                          <a:sym typeface="Plus Jakarta Sans"/>
                        </a:rPr>
                        <a:t>Deficits emerge with increased complexity </a:t>
                      </a:r>
                      <a:endParaRPr sz="1000">
                        <a:solidFill>
                          <a:schemeClr val="lt1"/>
                        </a:solidFill>
                        <a:latin typeface="Plus Jakarta Sans"/>
                        <a:ea typeface="Plus Jakarta Sans"/>
                        <a:cs typeface="Plus Jakarta Sans"/>
                        <a:sym typeface="Plus Jakarta Sans"/>
                      </a:endParaRPr>
                    </a:p>
                  </a:txBody>
                  <a:tcPr marT="91425" marB="91425" marR="91425" marL="91425"/>
                </a:tc>
                <a:tc>
                  <a:txBody>
                    <a:bodyPr/>
                    <a:lstStyle/>
                    <a:p>
                      <a:pPr indent="0" lvl="0" marL="0" rtl="0" algn="l">
                        <a:spcBef>
                          <a:spcPts val="0"/>
                        </a:spcBef>
                        <a:spcAft>
                          <a:spcPts val="0"/>
                        </a:spcAft>
                        <a:buNone/>
                      </a:pPr>
                      <a:r>
                        <a:rPr lang="en" sz="1000">
                          <a:solidFill>
                            <a:schemeClr val="lt1"/>
                          </a:solidFill>
                          <a:latin typeface="Plus Jakarta Sans"/>
                          <a:ea typeface="Plus Jakarta Sans"/>
                          <a:cs typeface="Plus Jakarta Sans"/>
                          <a:sym typeface="Plus Jakarta Sans"/>
                        </a:rPr>
                        <a:t>May forget to precautions (ie: spinal, AD), misjudge risk, difficulty problem solving</a:t>
                      </a:r>
                      <a:endParaRPr sz="1000">
                        <a:solidFill>
                          <a:schemeClr val="lt1"/>
                        </a:solidFill>
                        <a:latin typeface="Plus Jakarta Sans"/>
                        <a:ea typeface="Plus Jakarta Sans"/>
                        <a:cs typeface="Plus Jakarta Sans"/>
                        <a:sym typeface="Plus Jakarta Sans"/>
                      </a:endParaRPr>
                    </a:p>
                  </a:txBody>
                  <a:tcPr marT="91425" marB="91425" marR="91425" marL="91425"/>
                </a:tc>
              </a:tr>
              <a:tr h="486600">
                <a:tc>
                  <a:txBody>
                    <a:bodyPr/>
                    <a:lstStyle/>
                    <a:p>
                      <a:pPr indent="0" lvl="0" marL="0" rtl="0" algn="l">
                        <a:lnSpc>
                          <a:spcPct val="115000"/>
                        </a:lnSpc>
                        <a:spcBef>
                          <a:spcPts val="1200"/>
                        </a:spcBef>
                        <a:spcAft>
                          <a:spcPts val="1200"/>
                        </a:spcAft>
                        <a:buNone/>
                      </a:pPr>
                      <a:r>
                        <a:rPr lang="en" sz="1000">
                          <a:solidFill>
                            <a:schemeClr val="accent2"/>
                          </a:solidFill>
                          <a:latin typeface="Plus Jakarta Sans"/>
                          <a:ea typeface="Plus Jakarta Sans"/>
                          <a:cs typeface="Plus Jakarta Sans"/>
                          <a:sym typeface="Plus Jakarta Sans"/>
                        </a:rPr>
                        <a:t>Voice + Resonance </a:t>
                      </a:r>
                      <a:endParaRPr sz="1000">
                        <a:solidFill>
                          <a:schemeClr val="accent2"/>
                        </a:solidFill>
                        <a:latin typeface="Plus Jakarta Sans"/>
                        <a:ea typeface="Plus Jakarta Sans"/>
                        <a:cs typeface="Plus Jakarta Sans"/>
                        <a:sym typeface="Plus Jakarta Sans"/>
                      </a:endParaRPr>
                    </a:p>
                  </a:txBody>
                  <a:tcPr marT="91425" marB="91425" marR="91425" marL="91425">
                    <a:solidFill>
                      <a:schemeClr val="lt1"/>
                    </a:solidFill>
                  </a:tcPr>
                </a:tc>
                <a:tc>
                  <a:txBody>
                    <a:bodyPr/>
                    <a:lstStyle/>
                    <a:p>
                      <a:pPr indent="0" lvl="0" marL="0" rtl="0" algn="l">
                        <a:spcBef>
                          <a:spcPts val="0"/>
                        </a:spcBef>
                        <a:spcAft>
                          <a:spcPts val="0"/>
                        </a:spcAft>
                        <a:buNone/>
                      </a:pPr>
                      <a:r>
                        <a:rPr lang="en" sz="1000">
                          <a:solidFill>
                            <a:schemeClr val="lt1"/>
                          </a:solidFill>
                          <a:latin typeface="Plus Jakarta Sans"/>
                          <a:ea typeface="Plus Jakarta Sans"/>
                          <a:cs typeface="Plus Jakarta Sans"/>
                          <a:sym typeface="Plus Jakarta Sans"/>
                        </a:rPr>
                        <a:t>Reduced vocal intensity</a:t>
                      </a:r>
                      <a:endParaRPr sz="1000">
                        <a:solidFill>
                          <a:schemeClr val="lt1"/>
                        </a:solidFill>
                        <a:latin typeface="Plus Jakarta Sans"/>
                        <a:ea typeface="Plus Jakarta Sans"/>
                        <a:cs typeface="Plus Jakarta Sans"/>
                        <a:sym typeface="Plus Jakarta Sans"/>
                      </a:endParaRPr>
                    </a:p>
                  </a:txBody>
                  <a:tcPr marT="91425" marB="91425" marR="91425" marL="91425"/>
                </a:tc>
                <a:tc>
                  <a:txBody>
                    <a:bodyPr/>
                    <a:lstStyle/>
                    <a:p>
                      <a:pPr indent="0" lvl="0" marL="0" rtl="0" algn="l">
                        <a:spcBef>
                          <a:spcPts val="0"/>
                        </a:spcBef>
                        <a:spcAft>
                          <a:spcPts val="0"/>
                        </a:spcAft>
                        <a:buNone/>
                      </a:pPr>
                      <a:r>
                        <a:rPr lang="en" sz="1000">
                          <a:solidFill>
                            <a:schemeClr val="lt1"/>
                          </a:solidFill>
                          <a:latin typeface="Plus Jakarta Sans"/>
                          <a:ea typeface="Plus Jakarta Sans"/>
                          <a:cs typeface="Plus Jakarta Sans"/>
                          <a:sym typeface="Plus Jakarta Sans"/>
                        </a:rPr>
                        <a:t>May be unable to effectively call for help</a:t>
                      </a:r>
                      <a:endParaRPr sz="1000">
                        <a:solidFill>
                          <a:schemeClr val="lt1"/>
                        </a:solidFill>
                        <a:latin typeface="Plus Jakarta Sans"/>
                        <a:ea typeface="Plus Jakarta Sans"/>
                        <a:cs typeface="Plus Jakarta Sans"/>
                        <a:sym typeface="Plus Jakarta Sans"/>
                      </a:endParaRPr>
                    </a:p>
                  </a:txBody>
                  <a:tcPr marT="91425" marB="91425" marR="91425" marL="91425"/>
                </a:tc>
              </a:tr>
              <a:tr h="610050">
                <a:tc>
                  <a:txBody>
                    <a:bodyPr/>
                    <a:lstStyle/>
                    <a:p>
                      <a:pPr indent="0" lvl="0" marL="0" rtl="0" algn="l">
                        <a:spcBef>
                          <a:spcPts val="0"/>
                        </a:spcBef>
                        <a:spcAft>
                          <a:spcPts val="0"/>
                        </a:spcAft>
                        <a:buNone/>
                      </a:pPr>
                      <a:r>
                        <a:rPr lang="en" sz="1000">
                          <a:solidFill>
                            <a:schemeClr val="accent2"/>
                          </a:solidFill>
                          <a:latin typeface="Plus Jakarta Sans"/>
                          <a:ea typeface="Plus Jakarta Sans"/>
                          <a:cs typeface="Plus Jakarta Sans"/>
                          <a:sym typeface="Plus Jakarta Sans"/>
                        </a:rPr>
                        <a:t>Feeding + Swallowing</a:t>
                      </a:r>
                      <a:endParaRPr sz="1000">
                        <a:solidFill>
                          <a:schemeClr val="accent2"/>
                        </a:solidFill>
                        <a:latin typeface="Plus Jakarta Sans"/>
                        <a:ea typeface="Plus Jakarta Sans"/>
                        <a:cs typeface="Plus Jakarta Sans"/>
                        <a:sym typeface="Plus Jakarta Sans"/>
                      </a:endParaRPr>
                    </a:p>
                  </a:txBody>
                  <a:tcPr marT="91425" marB="91425" marR="91425" marL="91425">
                    <a:solidFill>
                      <a:schemeClr val="lt1"/>
                    </a:solidFill>
                  </a:tcPr>
                </a:tc>
                <a:tc>
                  <a:txBody>
                    <a:bodyPr/>
                    <a:lstStyle/>
                    <a:p>
                      <a:pPr indent="0" lvl="0" marL="0" rtl="0" algn="l">
                        <a:spcBef>
                          <a:spcPts val="0"/>
                        </a:spcBef>
                        <a:spcAft>
                          <a:spcPts val="0"/>
                        </a:spcAft>
                        <a:buNone/>
                      </a:pPr>
                      <a:r>
                        <a:rPr lang="en" sz="1000">
                          <a:solidFill>
                            <a:schemeClr val="lt1"/>
                          </a:solidFill>
                          <a:latin typeface="Plus Jakarta Sans"/>
                          <a:ea typeface="Plus Jakarta Sans"/>
                          <a:cs typeface="Plus Jakarta Sans"/>
                          <a:sym typeface="Plus Jakarta Sans"/>
                        </a:rPr>
                        <a:t>Prolonged meals and decreased fluid intake - not diet change necessary, </a:t>
                      </a:r>
                      <a:r>
                        <a:rPr lang="en" sz="1000">
                          <a:solidFill>
                            <a:schemeClr val="lt1"/>
                          </a:solidFill>
                          <a:latin typeface="Plus Jakarta Sans"/>
                          <a:ea typeface="Plus Jakarta Sans"/>
                          <a:cs typeface="Plus Jakarta Sans"/>
                          <a:sym typeface="Plus Jakarta Sans"/>
                        </a:rPr>
                        <a:t>continue</a:t>
                      </a:r>
                      <a:r>
                        <a:rPr lang="en" sz="1000">
                          <a:solidFill>
                            <a:schemeClr val="lt1"/>
                          </a:solidFill>
                          <a:latin typeface="Plus Jakarta Sans"/>
                          <a:ea typeface="Plus Jakarta Sans"/>
                          <a:cs typeface="Plus Jakarta Sans"/>
                          <a:sym typeface="Plus Jakarta Sans"/>
                        </a:rPr>
                        <a:t> with regular solids / thin liquids</a:t>
                      </a:r>
                      <a:endParaRPr sz="1000">
                        <a:solidFill>
                          <a:schemeClr val="lt1"/>
                        </a:solidFill>
                        <a:latin typeface="Plus Jakarta Sans"/>
                        <a:ea typeface="Plus Jakarta Sans"/>
                        <a:cs typeface="Plus Jakarta Sans"/>
                        <a:sym typeface="Plus Jakarta Sans"/>
                      </a:endParaRPr>
                    </a:p>
                  </a:txBody>
                  <a:tcPr marT="91425" marB="91425" marR="91425" marL="91425"/>
                </a:tc>
                <a:tc>
                  <a:txBody>
                    <a:bodyPr/>
                    <a:lstStyle/>
                    <a:p>
                      <a:pPr indent="0" lvl="0" marL="0" rtl="0" algn="l">
                        <a:spcBef>
                          <a:spcPts val="0"/>
                        </a:spcBef>
                        <a:spcAft>
                          <a:spcPts val="0"/>
                        </a:spcAft>
                        <a:buNone/>
                      </a:pPr>
                      <a:r>
                        <a:rPr lang="en" sz="1000">
                          <a:solidFill>
                            <a:schemeClr val="lt1"/>
                          </a:solidFill>
                          <a:latin typeface="Plus Jakarta Sans"/>
                          <a:ea typeface="Plus Jakarta Sans"/>
                          <a:cs typeface="Plus Jakarta Sans"/>
                          <a:sym typeface="Plus Jakarta Sans"/>
                        </a:rPr>
                        <a:t>May </a:t>
                      </a:r>
                      <a:r>
                        <a:rPr lang="en" sz="1000">
                          <a:solidFill>
                            <a:schemeClr val="lt1"/>
                          </a:solidFill>
                          <a:latin typeface="Plus Jakarta Sans"/>
                          <a:ea typeface="Plus Jakarta Sans"/>
                          <a:cs typeface="Plus Jakarta Sans"/>
                          <a:sym typeface="Plus Jakarta Sans"/>
                        </a:rPr>
                        <a:t>contribute</a:t>
                      </a:r>
                      <a:r>
                        <a:rPr lang="en" sz="1000">
                          <a:solidFill>
                            <a:schemeClr val="lt1"/>
                          </a:solidFill>
                          <a:latin typeface="Plus Jakarta Sans"/>
                          <a:ea typeface="Plus Jakarta Sans"/>
                          <a:cs typeface="Plus Jakarta Sans"/>
                          <a:sym typeface="Plus Jakarta Sans"/>
                        </a:rPr>
                        <a:t> to dehydration, fatigue, and weakness</a:t>
                      </a:r>
                      <a:endParaRPr sz="1000">
                        <a:solidFill>
                          <a:schemeClr val="lt1"/>
                        </a:solidFill>
                        <a:latin typeface="Plus Jakarta Sans"/>
                        <a:ea typeface="Plus Jakarta Sans"/>
                        <a:cs typeface="Plus Jakarta Sans"/>
                        <a:sym typeface="Plus Jakarta Sans"/>
                      </a:endParaRPr>
                    </a:p>
                  </a:txBody>
                  <a:tcPr marT="91425" marB="91425" marR="91425" marL="91425"/>
                </a:tc>
              </a:tr>
              <a:tr h="610050">
                <a:tc>
                  <a:txBody>
                    <a:bodyPr/>
                    <a:lstStyle/>
                    <a:p>
                      <a:pPr indent="0" lvl="0" marL="0" rtl="0" algn="l">
                        <a:spcBef>
                          <a:spcPts val="0"/>
                        </a:spcBef>
                        <a:spcAft>
                          <a:spcPts val="0"/>
                        </a:spcAft>
                        <a:buNone/>
                      </a:pPr>
                      <a:r>
                        <a:rPr lang="en" sz="1000">
                          <a:solidFill>
                            <a:schemeClr val="accent2"/>
                          </a:solidFill>
                          <a:latin typeface="Plus Jakarta Sans"/>
                          <a:ea typeface="Plus Jakarta Sans"/>
                          <a:cs typeface="Plus Jakarta Sans"/>
                          <a:sym typeface="Plus Jakarta Sans"/>
                        </a:rPr>
                        <a:t>*Auditory Habilitation/</a:t>
                      </a:r>
                      <a:endParaRPr sz="1000">
                        <a:solidFill>
                          <a:schemeClr val="accent2"/>
                        </a:solidFill>
                        <a:latin typeface="Plus Jakarta Sans"/>
                        <a:ea typeface="Plus Jakarta Sans"/>
                        <a:cs typeface="Plus Jakarta Sans"/>
                        <a:sym typeface="Plus Jakarta Sans"/>
                      </a:endParaRPr>
                    </a:p>
                    <a:p>
                      <a:pPr indent="0" lvl="0" marL="0" rtl="0" algn="l">
                        <a:spcBef>
                          <a:spcPts val="0"/>
                        </a:spcBef>
                        <a:spcAft>
                          <a:spcPts val="0"/>
                        </a:spcAft>
                        <a:buNone/>
                      </a:pPr>
                      <a:r>
                        <a:rPr lang="en" sz="1000">
                          <a:solidFill>
                            <a:schemeClr val="accent2"/>
                          </a:solidFill>
                          <a:latin typeface="Plus Jakarta Sans"/>
                          <a:ea typeface="Plus Jakarta Sans"/>
                          <a:cs typeface="Plus Jakarta Sans"/>
                          <a:sym typeface="Plus Jakarta Sans"/>
                        </a:rPr>
                        <a:t>Rehabilitation</a:t>
                      </a:r>
                      <a:endParaRPr sz="1000">
                        <a:solidFill>
                          <a:schemeClr val="accent2"/>
                        </a:solidFill>
                        <a:latin typeface="Plus Jakarta Sans"/>
                        <a:ea typeface="Plus Jakarta Sans"/>
                        <a:cs typeface="Plus Jakarta Sans"/>
                        <a:sym typeface="Plus Jakarta Sans"/>
                      </a:endParaRPr>
                    </a:p>
                  </a:txBody>
                  <a:tcPr marT="91425" marB="91425" marR="91425" marL="91425">
                    <a:solidFill>
                      <a:schemeClr val="lt1"/>
                    </a:solidFill>
                  </a:tcPr>
                </a:tc>
                <a:tc>
                  <a:txBody>
                    <a:bodyPr/>
                    <a:lstStyle/>
                    <a:p>
                      <a:pPr indent="0" lvl="0" marL="0" rtl="0" algn="l">
                        <a:spcBef>
                          <a:spcPts val="0"/>
                        </a:spcBef>
                        <a:spcAft>
                          <a:spcPts val="0"/>
                        </a:spcAft>
                        <a:buNone/>
                      </a:pPr>
                      <a:r>
                        <a:rPr lang="en" sz="1000">
                          <a:solidFill>
                            <a:schemeClr val="lt1"/>
                          </a:solidFill>
                          <a:latin typeface="Plus Jakarta Sans"/>
                          <a:ea typeface="Plus Jakarta Sans"/>
                          <a:cs typeface="Plus Jakarta Sans"/>
                          <a:sym typeface="Plus Jakarta Sans"/>
                        </a:rPr>
                        <a:t>+Bilateral hearing aids, inconsistent use</a:t>
                      </a:r>
                      <a:endParaRPr sz="1000">
                        <a:solidFill>
                          <a:schemeClr val="lt1"/>
                        </a:solidFill>
                        <a:latin typeface="Plus Jakarta Sans"/>
                        <a:ea typeface="Plus Jakarta Sans"/>
                        <a:cs typeface="Plus Jakarta Sans"/>
                        <a:sym typeface="Plus Jakarta Sans"/>
                      </a:endParaRPr>
                    </a:p>
                  </a:txBody>
                  <a:tcPr marT="91425" marB="91425" marR="91425" marL="91425"/>
                </a:tc>
                <a:tc>
                  <a:txBody>
                    <a:bodyPr/>
                    <a:lstStyle/>
                    <a:p>
                      <a:pPr indent="0" lvl="0" marL="0" rtl="0" algn="l">
                        <a:spcBef>
                          <a:spcPts val="0"/>
                        </a:spcBef>
                        <a:spcAft>
                          <a:spcPts val="0"/>
                        </a:spcAft>
                        <a:buNone/>
                      </a:pPr>
                      <a:r>
                        <a:rPr lang="en" sz="1000">
                          <a:solidFill>
                            <a:schemeClr val="lt1"/>
                          </a:solidFill>
                          <a:latin typeface="Plus Jakarta Sans"/>
                          <a:ea typeface="Plus Jakarta Sans"/>
                          <a:cs typeface="Plus Jakarta Sans"/>
                          <a:sym typeface="Plus Jakarta Sans"/>
                        </a:rPr>
                        <a:t>May miss safety instructions, cues, or alarms</a:t>
                      </a:r>
                      <a:endParaRPr sz="1000">
                        <a:solidFill>
                          <a:schemeClr val="lt1"/>
                        </a:solidFill>
                        <a:latin typeface="Plus Jakarta Sans"/>
                        <a:ea typeface="Plus Jakarta Sans"/>
                        <a:cs typeface="Plus Jakarta Sans"/>
                        <a:sym typeface="Plus Jakarta Sans"/>
                      </a:endParaRPr>
                    </a:p>
                  </a:txBody>
                  <a:tcPr marT="91425" marB="91425" marR="91425" marL="91425"/>
                </a:tc>
              </a:tr>
            </a:tbl>
          </a:graphicData>
        </a:graphic>
      </p:graphicFrame>
      <p:sp>
        <p:nvSpPr>
          <p:cNvPr id="667" name="Google Shape;667;p65"/>
          <p:cNvSpPr txBox="1"/>
          <p:nvPr>
            <p:ph type="title"/>
          </p:nvPr>
        </p:nvSpPr>
        <p:spPr>
          <a:xfrm>
            <a:off x="248500" y="1370925"/>
            <a:ext cx="2572800" cy="96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Case study:</a:t>
            </a:r>
            <a:endParaRPr/>
          </a:p>
          <a:p>
            <a:pPr indent="0" lvl="0" marL="0" rtl="0" algn="l">
              <a:spcBef>
                <a:spcPts val="0"/>
              </a:spcBef>
              <a:spcAft>
                <a:spcPts val="0"/>
              </a:spcAft>
              <a:buNone/>
            </a:pPr>
            <a:r>
              <a:rPr lang="en"/>
              <a:t>ST</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1" name="Shape 671"/>
        <p:cNvGrpSpPr/>
        <p:nvPr/>
      </p:nvGrpSpPr>
      <p:grpSpPr>
        <a:xfrm>
          <a:off x="0" y="0"/>
          <a:ext cx="0" cy="0"/>
          <a:chOff x="0" y="0"/>
          <a:chExt cx="0" cy="0"/>
        </a:xfrm>
      </p:grpSpPr>
      <p:pic>
        <p:nvPicPr>
          <p:cNvPr descr="Process flow: Hear, Understand, Remember, Problem-solve, Communicate, Carry out safely." id="672" name="Google Shape;672;p66"/>
          <p:cNvPicPr preferRelativeResize="0"/>
          <p:nvPr/>
        </p:nvPicPr>
        <p:blipFill>
          <a:blip r:embed="rId3">
            <a:alphaModFix/>
          </a:blip>
          <a:stretch>
            <a:fillRect/>
          </a:stretch>
        </p:blipFill>
        <p:spPr>
          <a:xfrm>
            <a:off x="-35700" y="0"/>
            <a:ext cx="9210675" cy="5143500"/>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76" name="Shape 676"/>
        <p:cNvGrpSpPr/>
        <p:nvPr/>
      </p:nvGrpSpPr>
      <p:grpSpPr>
        <a:xfrm>
          <a:off x="0" y="0"/>
          <a:ext cx="0" cy="0"/>
          <a:chOff x="0" y="0"/>
          <a:chExt cx="0" cy="0"/>
        </a:xfrm>
      </p:grpSpPr>
      <p:sp>
        <p:nvSpPr>
          <p:cNvPr id="677" name="Google Shape;677;p67"/>
          <p:cNvSpPr txBox="1"/>
          <p:nvPr>
            <p:ph idx="1" type="subTitle"/>
          </p:nvPr>
        </p:nvSpPr>
        <p:spPr>
          <a:xfrm>
            <a:off x="212200" y="2561188"/>
            <a:ext cx="2010900" cy="979800"/>
          </a:xfrm>
          <a:prstGeom prst="rect">
            <a:avLst/>
          </a:prstGeom>
        </p:spPr>
        <p:txBody>
          <a:bodyPr anchorCtr="0" anchor="t" bIns="91425" lIns="91425" spcFirstLastPara="1" rIns="91425" wrap="square" tIns="91425">
            <a:noAutofit/>
          </a:bodyPr>
          <a:lstStyle/>
          <a:p>
            <a:pPr indent="-304800" lvl="0" marL="457200" rtl="0" algn="l">
              <a:spcBef>
                <a:spcPts val="1200"/>
              </a:spcBef>
              <a:spcAft>
                <a:spcPts val="0"/>
              </a:spcAft>
              <a:buClr>
                <a:schemeClr val="dk1"/>
              </a:buClr>
              <a:buSzPts val="1200"/>
              <a:buChar char="●"/>
            </a:pPr>
            <a:r>
              <a:rPr lang="en">
                <a:solidFill>
                  <a:schemeClr val="dk1"/>
                </a:solidFill>
              </a:rPr>
              <a:t>Call </a:t>
            </a:r>
            <a:r>
              <a:rPr lang="en">
                <a:solidFill>
                  <a:schemeClr val="dk1"/>
                </a:solidFill>
              </a:rPr>
              <a:t>light</a:t>
            </a:r>
            <a:r>
              <a:rPr lang="en">
                <a:solidFill>
                  <a:schemeClr val="dk1"/>
                </a:solidFill>
              </a:rPr>
              <a:t> use</a:t>
            </a:r>
            <a:endParaRPr>
              <a:solidFill>
                <a:schemeClr val="dk1"/>
              </a:solidFill>
            </a:endParaRPr>
          </a:p>
          <a:p>
            <a:pPr indent="-304800" lvl="0" marL="457200" rtl="0" algn="l">
              <a:spcBef>
                <a:spcPts val="0"/>
              </a:spcBef>
              <a:spcAft>
                <a:spcPts val="0"/>
              </a:spcAft>
              <a:buClr>
                <a:schemeClr val="dk1"/>
              </a:buClr>
              <a:buSzPts val="1200"/>
              <a:buChar char="●"/>
            </a:pPr>
            <a:r>
              <a:rPr lang="en">
                <a:solidFill>
                  <a:schemeClr val="dk1"/>
                </a:solidFill>
              </a:rPr>
              <a:t>Keep AD nearby</a:t>
            </a:r>
            <a:endParaRPr>
              <a:solidFill>
                <a:schemeClr val="dk1"/>
              </a:solidFill>
            </a:endParaRPr>
          </a:p>
          <a:p>
            <a:pPr indent="-304800" lvl="0" marL="457200" rtl="0" algn="l">
              <a:spcBef>
                <a:spcPts val="0"/>
              </a:spcBef>
              <a:spcAft>
                <a:spcPts val="0"/>
              </a:spcAft>
              <a:buClr>
                <a:schemeClr val="dk1"/>
              </a:buClr>
              <a:buSzPts val="1200"/>
              <a:buChar char="●"/>
            </a:pPr>
            <a:r>
              <a:rPr lang="en">
                <a:solidFill>
                  <a:schemeClr val="dk1"/>
                </a:solidFill>
              </a:rPr>
              <a:t>Wear hearing aids</a:t>
            </a:r>
            <a:endParaRPr>
              <a:solidFill>
                <a:schemeClr val="dk1"/>
              </a:solidFill>
            </a:endParaRPr>
          </a:p>
          <a:p>
            <a:pPr indent="-304800" lvl="0" marL="457200" rtl="0" algn="l">
              <a:spcBef>
                <a:spcPts val="0"/>
              </a:spcBef>
              <a:spcAft>
                <a:spcPts val="0"/>
              </a:spcAft>
              <a:buClr>
                <a:schemeClr val="dk1"/>
              </a:buClr>
              <a:buSzPts val="1200"/>
              <a:buChar char="●"/>
            </a:pPr>
            <a:r>
              <a:rPr lang="en">
                <a:solidFill>
                  <a:schemeClr val="dk1"/>
                </a:solidFill>
              </a:rPr>
              <a:t>Visual reminders</a:t>
            </a:r>
            <a:endParaRPr>
              <a:solidFill>
                <a:schemeClr val="dk1"/>
              </a:solidFill>
            </a:endParaRPr>
          </a:p>
          <a:p>
            <a:pPr indent="-304800" lvl="0" marL="457200" rtl="0" algn="l">
              <a:spcBef>
                <a:spcPts val="0"/>
              </a:spcBef>
              <a:spcAft>
                <a:spcPts val="0"/>
              </a:spcAft>
              <a:buClr>
                <a:schemeClr val="dk1"/>
              </a:buClr>
              <a:buSzPts val="1200"/>
              <a:buChar char="●"/>
            </a:pPr>
            <a:r>
              <a:rPr lang="en">
                <a:solidFill>
                  <a:schemeClr val="dk1"/>
                </a:solidFill>
              </a:rPr>
              <a:t>Use “loud” voice</a:t>
            </a:r>
            <a:endParaRPr>
              <a:solidFill>
                <a:schemeClr val="dk1"/>
              </a:solidFill>
            </a:endParaRPr>
          </a:p>
        </p:txBody>
      </p:sp>
      <p:sp>
        <p:nvSpPr>
          <p:cNvPr id="678" name="Google Shape;678;p67"/>
          <p:cNvSpPr txBox="1"/>
          <p:nvPr>
            <p:ph type="title"/>
          </p:nvPr>
        </p:nvSpPr>
        <p:spPr>
          <a:xfrm>
            <a:off x="540550" y="515050"/>
            <a:ext cx="7202700" cy="45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Speech Therapy</a:t>
            </a:r>
            <a:endParaRPr/>
          </a:p>
          <a:p>
            <a:pPr indent="0" lvl="0" marL="0" rtl="0" algn="l">
              <a:spcBef>
                <a:spcPts val="0"/>
              </a:spcBef>
              <a:spcAft>
                <a:spcPts val="0"/>
              </a:spcAft>
              <a:buNone/>
            </a:pPr>
            <a:r>
              <a:rPr lang="en"/>
              <a:t>Recommendations</a:t>
            </a:r>
            <a:endParaRPr/>
          </a:p>
        </p:txBody>
      </p:sp>
      <p:sp>
        <p:nvSpPr>
          <p:cNvPr id="679" name="Google Shape;679;p67"/>
          <p:cNvSpPr txBox="1"/>
          <p:nvPr>
            <p:ph idx="6" type="subTitle"/>
          </p:nvPr>
        </p:nvSpPr>
        <p:spPr>
          <a:xfrm>
            <a:off x="6438775" y="2667250"/>
            <a:ext cx="2402700" cy="979800"/>
          </a:xfrm>
          <a:prstGeom prst="rect">
            <a:avLst/>
          </a:prstGeom>
        </p:spPr>
        <p:txBody>
          <a:bodyPr anchorCtr="0" anchor="t" bIns="91425" lIns="91425" spcFirstLastPara="1" rIns="91425" wrap="square" tIns="91425">
            <a:noAutofit/>
          </a:bodyPr>
          <a:lstStyle/>
          <a:p>
            <a:pPr indent="-304800" lvl="0" marL="457200" rtl="0" algn="l">
              <a:spcBef>
                <a:spcPts val="0"/>
              </a:spcBef>
              <a:spcAft>
                <a:spcPts val="0"/>
              </a:spcAft>
              <a:buClr>
                <a:schemeClr val="dk1"/>
              </a:buClr>
              <a:buSzPts val="1200"/>
              <a:buChar char="●"/>
            </a:pPr>
            <a:r>
              <a:rPr lang="en">
                <a:solidFill>
                  <a:schemeClr val="dk1"/>
                </a:solidFill>
              </a:rPr>
              <a:t>Short, one step directions</a:t>
            </a:r>
            <a:endParaRPr>
              <a:solidFill>
                <a:schemeClr val="dk1"/>
              </a:solidFill>
            </a:endParaRPr>
          </a:p>
          <a:p>
            <a:pPr indent="-304800" lvl="0" marL="457200" rtl="0" algn="l">
              <a:spcBef>
                <a:spcPts val="0"/>
              </a:spcBef>
              <a:spcAft>
                <a:spcPts val="0"/>
              </a:spcAft>
              <a:buClr>
                <a:schemeClr val="dk1"/>
              </a:buClr>
              <a:buSzPts val="1200"/>
              <a:buChar char="●"/>
            </a:pPr>
            <a:r>
              <a:rPr lang="en">
                <a:solidFill>
                  <a:schemeClr val="dk1"/>
                </a:solidFill>
              </a:rPr>
              <a:t>Use teach-back method</a:t>
            </a:r>
            <a:endParaRPr>
              <a:solidFill>
                <a:schemeClr val="dk1"/>
              </a:solidFill>
            </a:endParaRPr>
          </a:p>
          <a:p>
            <a:pPr indent="-304800" lvl="0" marL="457200" rtl="0" algn="l">
              <a:spcBef>
                <a:spcPts val="0"/>
              </a:spcBef>
              <a:spcAft>
                <a:spcPts val="0"/>
              </a:spcAft>
              <a:buClr>
                <a:schemeClr val="dk1"/>
              </a:buClr>
              <a:buSzPts val="1200"/>
              <a:buChar char="●"/>
            </a:pPr>
            <a:r>
              <a:rPr lang="en">
                <a:solidFill>
                  <a:schemeClr val="dk1"/>
                </a:solidFill>
              </a:rPr>
              <a:t>Allow  processing time</a:t>
            </a:r>
            <a:endParaRPr>
              <a:solidFill>
                <a:schemeClr val="dk1"/>
              </a:solidFill>
            </a:endParaRPr>
          </a:p>
        </p:txBody>
      </p:sp>
      <p:sp>
        <p:nvSpPr>
          <p:cNvPr id="680" name="Google Shape;680;p67"/>
          <p:cNvSpPr txBox="1"/>
          <p:nvPr>
            <p:ph idx="2" type="title"/>
          </p:nvPr>
        </p:nvSpPr>
        <p:spPr>
          <a:xfrm>
            <a:off x="2428150" y="2284238"/>
            <a:ext cx="1632900" cy="342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Grab Attention</a:t>
            </a:r>
            <a:endParaRPr/>
          </a:p>
        </p:txBody>
      </p:sp>
      <p:sp>
        <p:nvSpPr>
          <p:cNvPr id="681" name="Google Shape;681;p67"/>
          <p:cNvSpPr txBox="1"/>
          <p:nvPr>
            <p:ph idx="3" type="title"/>
          </p:nvPr>
        </p:nvSpPr>
        <p:spPr>
          <a:xfrm>
            <a:off x="4644125" y="2324338"/>
            <a:ext cx="1632900" cy="342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One Communication Partner</a:t>
            </a:r>
            <a:endParaRPr/>
          </a:p>
        </p:txBody>
      </p:sp>
      <p:sp>
        <p:nvSpPr>
          <p:cNvPr id="682" name="Google Shape;682;p67"/>
          <p:cNvSpPr txBox="1"/>
          <p:nvPr>
            <p:ph idx="5" type="title"/>
          </p:nvPr>
        </p:nvSpPr>
        <p:spPr>
          <a:xfrm>
            <a:off x="6640025" y="2286838"/>
            <a:ext cx="1632900" cy="342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Communication Style</a:t>
            </a:r>
            <a:endParaRPr/>
          </a:p>
        </p:txBody>
      </p:sp>
      <p:sp>
        <p:nvSpPr>
          <p:cNvPr id="683" name="Google Shape;683;p67"/>
          <p:cNvSpPr txBox="1"/>
          <p:nvPr/>
        </p:nvSpPr>
        <p:spPr>
          <a:xfrm>
            <a:off x="160500" y="4450200"/>
            <a:ext cx="4411500" cy="6273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en" sz="1200" u="sng">
                <a:latin typeface="Plus Jakarta Sans"/>
                <a:ea typeface="Plus Jakarta Sans"/>
                <a:cs typeface="Plus Jakarta Sans"/>
                <a:sym typeface="Plus Jakarta Sans"/>
              </a:rPr>
              <a:t>Dysphagia Recommendations</a:t>
            </a:r>
            <a:r>
              <a:rPr i="1" lang="en" sz="1200">
                <a:latin typeface="Plus Jakarta Sans"/>
                <a:ea typeface="Plus Jakarta Sans"/>
                <a:cs typeface="Plus Jakarta Sans"/>
                <a:sym typeface="Plus Jakarta Sans"/>
              </a:rPr>
              <a:t>: </a:t>
            </a:r>
            <a:r>
              <a:rPr lang="en" sz="1200">
                <a:solidFill>
                  <a:schemeClr val="dk1"/>
                </a:solidFill>
                <a:latin typeface="Plus Jakarta Sans"/>
                <a:ea typeface="Plus Jakarta Sans"/>
                <a:cs typeface="Plus Jakarta Sans"/>
                <a:sym typeface="Plus Jakarta Sans"/>
              </a:rPr>
              <a:t>of</a:t>
            </a:r>
            <a:r>
              <a:rPr lang="en" sz="1200">
                <a:solidFill>
                  <a:schemeClr val="dk1"/>
                </a:solidFill>
                <a:latin typeface="Plus Jakarta Sans"/>
                <a:ea typeface="Plus Jakarta Sans"/>
                <a:cs typeface="Plus Jakarta Sans"/>
                <a:sym typeface="Plus Jakarta Sans"/>
              </a:rPr>
              <a:t>fer smaller meals throughout the day; protein shakes, consult dietician</a:t>
            </a:r>
            <a:endParaRPr i="1" sz="1200">
              <a:latin typeface="Plus Jakarta Sans"/>
              <a:ea typeface="Plus Jakarta Sans"/>
              <a:cs typeface="Plus Jakarta Sans"/>
              <a:sym typeface="Plus Jakarta Sans"/>
            </a:endParaRPr>
          </a:p>
        </p:txBody>
      </p:sp>
      <p:sp>
        <p:nvSpPr>
          <p:cNvPr id="684" name="Google Shape;684;p67"/>
          <p:cNvSpPr txBox="1"/>
          <p:nvPr>
            <p:ph idx="7" type="title"/>
          </p:nvPr>
        </p:nvSpPr>
        <p:spPr>
          <a:xfrm>
            <a:off x="401200" y="2286838"/>
            <a:ext cx="1632900" cy="3429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Safety</a:t>
            </a:r>
            <a:endParaRPr/>
          </a:p>
        </p:txBody>
      </p:sp>
      <p:sp>
        <p:nvSpPr>
          <p:cNvPr id="685" name="Google Shape;685;p67"/>
          <p:cNvSpPr txBox="1"/>
          <p:nvPr>
            <p:ph idx="7" type="title"/>
          </p:nvPr>
        </p:nvSpPr>
        <p:spPr>
          <a:xfrm>
            <a:off x="5454425" y="4450200"/>
            <a:ext cx="3742500" cy="6933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i="1" lang="en">
                <a:solidFill>
                  <a:schemeClr val="accent3"/>
                </a:solidFill>
              </a:rPr>
              <a:t>*Contact  SLP for any changes in status*</a:t>
            </a:r>
            <a:endParaRPr i="1">
              <a:solidFill>
                <a:schemeClr val="accent3"/>
              </a:solidFill>
            </a:endParaRPr>
          </a:p>
        </p:txBody>
      </p:sp>
      <p:sp>
        <p:nvSpPr>
          <p:cNvPr id="686" name="Google Shape;686;p67"/>
          <p:cNvSpPr txBox="1"/>
          <p:nvPr>
            <p:ph idx="1" type="subTitle"/>
          </p:nvPr>
        </p:nvSpPr>
        <p:spPr>
          <a:xfrm>
            <a:off x="2380338" y="2561188"/>
            <a:ext cx="2010900" cy="979800"/>
          </a:xfrm>
          <a:prstGeom prst="rect">
            <a:avLst/>
          </a:prstGeom>
        </p:spPr>
        <p:txBody>
          <a:bodyPr anchorCtr="0" anchor="t" bIns="91425" lIns="91425" spcFirstLastPara="1" rIns="91425" wrap="square" tIns="91425">
            <a:noAutofit/>
          </a:bodyPr>
          <a:lstStyle/>
          <a:p>
            <a:pPr indent="-304800" lvl="0" marL="457200" rtl="0" algn="l">
              <a:spcBef>
                <a:spcPts val="1200"/>
              </a:spcBef>
              <a:spcAft>
                <a:spcPts val="0"/>
              </a:spcAft>
              <a:buClr>
                <a:schemeClr val="dk1"/>
              </a:buClr>
              <a:buSzPts val="1200"/>
              <a:buChar char="●"/>
            </a:pPr>
            <a:r>
              <a:rPr lang="en">
                <a:solidFill>
                  <a:schemeClr val="dk1"/>
                </a:solidFill>
              </a:rPr>
              <a:t>Face her</a:t>
            </a:r>
            <a:endParaRPr>
              <a:solidFill>
                <a:schemeClr val="dk1"/>
              </a:solidFill>
            </a:endParaRPr>
          </a:p>
          <a:p>
            <a:pPr indent="-304800" lvl="0" marL="457200" rtl="0" algn="l">
              <a:spcBef>
                <a:spcPts val="0"/>
              </a:spcBef>
              <a:spcAft>
                <a:spcPts val="0"/>
              </a:spcAft>
              <a:buClr>
                <a:schemeClr val="dk1"/>
              </a:buClr>
              <a:buSzPts val="1200"/>
              <a:buChar char="●"/>
            </a:pPr>
            <a:r>
              <a:rPr lang="en">
                <a:solidFill>
                  <a:schemeClr val="dk1"/>
                </a:solidFill>
              </a:rPr>
              <a:t>Reduce noise</a:t>
            </a:r>
            <a:endParaRPr>
              <a:solidFill>
                <a:schemeClr val="dk1"/>
              </a:solidFill>
            </a:endParaRPr>
          </a:p>
          <a:p>
            <a:pPr indent="-304800" lvl="0" marL="457200" rtl="0" algn="l">
              <a:spcBef>
                <a:spcPts val="0"/>
              </a:spcBef>
              <a:spcAft>
                <a:spcPts val="0"/>
              </a:spcAft>
              <a:buClr>
                <a:schemeClr val="dk1"/>
              </a:buClr>
              <a:buSzPts val="1200"/>
              <a:buChar char="●"/>
            </a:pPr>
            <a:r>
              <a:rPr lang="en">
                <a:solidFill>
                  <a:schemeClr val="dk1"/>
                </a:solidFill>
              </a:rPr>
              <a:t>Speak clearly</a:t>
            </a:r>
            <a:endParaRPr>
              <a:solidFill>
                <a:schemeClr val="dk1"/>
              </a:solidFill>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0" name="Shape 690"/>
        <p:cNvGrpSpPr/>
        <p:nvPr/>
      </p:nvGrpSpPr>
      <p:grpSpPr>
        <a:xfrm>
          <a:off x="0" y="0"/>
          <a:ext cx="0" cy="0"/>
          <a:chOff x="0" y="0"/>
          <a:chExt cx="0" cy="0"/>
        </a:xfrm>
      </p:grpSpPr>
      <p:sp>
        <p:nvSpPr>
          <p:cNvPr id="691" name="Google Shape;691;p68"/>
          <p:cNvSpPr txBox="1"/>
          <p:nvPr>
            <p:ph type="title"/>
          </p:nvPr>
        </p:nvSpPr>
        <p:spPr>
          <a:xfrm>
            <a:off x="728025" y="507325"/>
            <a:ext cx="7511100" cy="737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t>
            </a:r>
            <a:r>
              <a:rPr lang="en"/>
              <a:t>Sundowning” + Fall Prevention</a:t>
            </a:r>
            <a:endParaRPr/>
          </a:p>
        </p:txBody>
      </p:sp>
      <p:sp>
        <p:nvSpPr>
          <p:cNvPr id="692" name="Google Shape;692;p68"/>
          <p:cNvSpPr txBox="1"/>
          <p:nvPr>
            <p:ph idx="1" type="subTitle"/>
          </p:nvPr>
        </p:nvSpPr>
        <p:spPr>
          <a:xfrm>
            <a:off x="861100" y="972975"/>
            <a:ext cx="4832100" cy="5442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Nocturnal Delirium</a:t>
            </a:r>
            <a:endParaRPr/>
          </a:p>
        </p:txBody>
      </p:sp>
      <p:sp>
        <p:nvSpPr>
          <p:cNvPr id="693" name="Google Shape;693;p68"/>
          <p:cNvSpPr txBox="1"/>
          <p:nvPr>
            <p:ph idx="2" type="body"/>
          </p:nvPr>
        </p:nvSpPr>
        <p:spPr>
          <a:xfrm>
            <a:off x="1048500" y="1355475"/>
            <a:ext cx="7047000" cy="10746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Clr>
                <a:schemeClr val="lt1"/>
              </a:buClr>
              <a:buSzPts val="1400"/>
              <a:buFont typeface="Plus Jakarta Sans"/>
              <a:buChar char="●"/>
            </a:pPr>
            <a:r>
              <a:rPr lang="en">
                <a:solidFill>
                  <a:schemeClr val="lt1"/>
                </a:solidFill>
                <a:latin typeface="Plus Jakarta Sans"/>
                <a:ea typeface="Plus Jakarta Sans"/>
                <a:cs typeface="Plus Jakarta Sans"/>
                <a:sym typeface="Plus Jakarta Sans"/>
              </a:rPr>
              <a:t>Identify the sundown window (ie: starts around 5 pm)</a:t>
            </a:r>
            <a:endParaRPr>
              <a:solidFill>
                <a:schemeClr val="lt1"/>
              </a:solidFill>
              <a:latin typeface="Plus Jakarta Sans"/>
              <a:ea typeface="Plus Jakarta Sans"/>
              <a:cs typeface="Plus Jakarta Sans"/>
              <a:sym typeface="Plus Jakarta Sans"/>
            </a:endParaRPr>
          </a:p>
          <a:p>
            <a:pPr indent="0" lvl="0" marL="457200" rtl="0" algn="l">
              <a:spcBef>
                <a:spcPts val="0"/>
              </a:spcBef>
              <a:spcAft>
                <a:spcPts val="0"/>
              </a:spcAft>
              <a:buNone/>
            </a:pPr>
            <a:r>
              <a:t/>
            </a:r>
            <a:endParaRPr>
              <a:solidFill>
                <a:schemeClr val="lt1"/>
              </a:solidFill>
              <a:latin typeface="Plus Jakarta Sans"/>
              <a:ea typeface="Plus Jakarta Sans"/>
              <a:cs typeface="Plus Jakarta Sans"/>
              <a:sym typeface="Plus Jakarta Sans"/>
            </a:endParaRPr>
          </a:p>
          <a:p>
            <a:pPr indent="-317500" lvl="0" marL="457200" rtl="0" algn="l">
              <a:spcBef>
                <a:spcPts val="0"/>
              </a:spcBef>
              <a:spcAft>
                <a:spcPts val="0"/>
              </a:spcAft>
              <a:buClr>
                <a:schemeClr val="lt1"/>
              </a:buClr>
              <a:buSzPts val="1400"/>
              <a:buFont typeface="Plus Jakarta Sans"/>
              <a:buChar char="●"/>
            </a:pPr>
            <a:r>
              <a:rPr lang="en">
                <a:solidFill>
                  <a:schemeClr val="lt1"/>
                </a:solidFill>
                <a:latin typeface="Plus Jakarta Sans"/>
                <a:ea typeface="Plus Jakarta Sans"/>
                <a:cs typeface="Plus Jakarta Sans"/>
                <a:sym typeface="Plus Jakarta Sans"/>
              </a:rPr>
              <a:t>Introduce exercise prior to bedtime = cortisol levels!</a:t>
            </a:r>
            <a:r>
              <a:rPr lang="en">
                <a:solidFill>
                  <a:schemeClr val="lt1"/>
                </a:solidFill>
                <a:latin typeface="Plus Jakarta Sans"/>
                <a:ea typeface="Plus Jakarta Sans"/>
                <a:cs typeface="Plus Jakarta Sans"/>
                <a:sym typeface="Plus Jakarta Sans"/>
              </a:rPr>
              <a:t> </a:t>
            </a:r>
            <a:endParaRPr>
              <a:solidFill>
                <a:schemeClr val="lt1"/>
              </a:solidFill>
              <a:latin typeface="Plus Jakarta Sans"/>
              <a:ea typeface="Plus Jakarta Sans"/>
              <a:cs typeface="Plus Jakarta Sans"/>
              <a:sym typeface="Plus Jakarta Sans"/>
            </a:endParaRPr>
          </a:p>
          <a:p>
            <a:pPr indent="0" lvl="0" marL="457200" rtl="0" algn="l">
              <a:spcBef>
                <a:spcPts val="0"/>
              </a:spcBef>
              <a:spcAft>
                <a:spcPts val="0"/>
              </a:spcAft>
              <a:buNone/>
            </a:pPr>
            <a:r>
              <a:t/>
            </a:r>
            <a:endParaRPr>
              <a:solidFill>
                <a:schemeClr val="lt1"/>
              </a:solidFill>
              <a:latin typeface="Plus Jakarta Sans"/>
              <a:ea typeface="Plus Jakarta Sans"/>
              <a:cs typeface="Plus Jakarta Sans"/>
              <a:sym typeface="Plus Jakarta Sans"/>
            </a:endParaRPr>
          </a:p>
          <a:p>
            <a:pPr indent="-317500" lvl="0" marL="457200" rtl="0" algn="l">
              <a:spcBef>
                <a:spcPts val="0"/>
              </a:spcBef>
              <a:spcAft>
                <a:spcPts val="0"/>
              </a:spcAft>
              <a:buClr>
                <a:schemeClr val="lt1"/>
              </a:buClr>
              <a:buSzPts val="1400"/>
              <a:buFont typeface="Plus Jakarta Sans"/>
              <a:buChar char="●"/>
            </a:pPr>
            <a:r>
              <a:rPr lang="en">
                <a:solidFill>
                  <a:schemeClr val="lt1"/>
                </a:solidFill>
                <a:latin typeface="Plus Jakarta Sans"/>
                <a:ea typeface="Plus Jakarta Sans"/>
                <a:cs typeface="Plus Jakarta Sans"/>
                <a:sym typeface="Plus Jakarta Sans"/>
              </a:rPr>
              <a:t>Maintain consistent bedtime routine and staff cues</a:t>
            </a:r>
            <a:endParaRPr>
              <a:solidFill>
                <a:schemeClr val="lt1"/>
              </a:solidFill>
              <a:latin typeface="Plus Jakarta Sans"/>
              <a:ea typeface="Plus Jakarta Sans"/>
              <a:cs typeface="Plus Jakarta Sans"/>
              <a:sym typeface="Plus Jakarta Sans"/>
            </a:endParaRPr>
          </a:p>
          <a:p>
            <a:pPr indent="0" lvl="0" marL="457200" rtl="0" algn="l">
              <a:spcBef>
                <a:spcPts val="0"/>
              </a:spcBef>
              <a:spcAft>
                <a:spcPts val="0"/>
              </a:spcAft>
              <a:buNone/>
            </a:pPr>
            <a:r>
              <a:t/>
            </a:r>
            <a:endParaRPr>
              <a:solidFill>
                <a:schemeClr val="lt1"/>
              </a:solidFill>
              <a:latin typeface="Plus Jakarta Sans"/>
              <a:ea typeface="Plus Jakarta Sans"/>
              <a:cs typeface="Plus Jakarta Sans"/>
              <a:sym typeface="Plus Jakarta Sans"/>
            </a:endParaRPr>
          </a:p>
          <a:p>
            <a:pPr indent="-317500" lvl="0" marL="457200" rtl="0" algn="l">
              <a:spcBef>
                <a:spcPts val="0"/>
              </a:spcBef>
              <a:spcAft>
                <a:spcPts val="0"/>
              </a:spcAft>
              <a:buClr>
                <a:schemeClr val="lt1"/>
              </a:buClr>
              <a:buSzPts val="1400"/>
              <a:buFont typeface="Plus Jakarta Sans"/>
              <a:buChar char="●"/>
            </a:pPr>
            <a:r>
              <a:rPr lang="en">
                <a:solidFill>
                  <a:schemeClr val="lt1"/>
                </a:solidFill>
                <a:latin typeface="Plus Jakarta Sans"/>
                <a:ea typeface="Plus Jakarta Sans"/>
                <a:cs typeface="Plus Jakarta Sans"/>
                <a:sym typeface="Plus Jakarta Sans"/>
              </a:rPr>
              <a:t>Use simple one step directions and allow for extra </a:t>
            </a:r>
            <a:r>
              <a:rPr lang="en">
                <a:solidFill>
                  <a:schemeClr val="lt1"/>
                </a:solidFill>
                <a:latin typeface="Plus Jakarta Sans"/>
                <a:ea typeface="Plus Jakarta Sans"/>
                <a:cs typeface="Plus Jakarta Sans"/>
                <a:sym typeface="Plus Jakarta Sans"/>
              </a:rPr>
              <a:t>processing</a:t>
            </a:r>
            <a:r>
              <a:rPr lang="en">
                <a:solidFill>
                  <a:schemeClr val="lt1"/>
                </a:solidFill>
                <a:latin typeface="Plus Jakarta Sans"/>
                <a:ea typeface="Plus Jakarta Sans"/>
                <a:cs typeface="Plus Jakarta Sans"/>
                <a:sym typeface="Plus Jakarta Sans"/>
              </a:rPr>
              <a:t> time</a:t>
            </a:r>
            <a:endParaRPr>
              <a:solidFill>
                <a:schemeClr val="lt1"/>
              </a:solidFill>
              <a:latin typeface="Plus Jakarta Sans"/>
              <a:ea typeface="Plus Jakarta Sans"/>
              <a:cs typeface="Plus Jakarta Sans"/>
              <a:sym typeface="Plus Jakarta Sans"/>
            </a:endParaRPr>
          </a:p>
          <a:p>
            <a:pPr indent="0" lvl="0" marL="457200" rtl="0" algn="l">
              <a:spcBef>
                <a:spcPts val="0"/>
              </a:spcBef>
              <a:spcAft>
                <a:spcPts val="0"/>
              </a:spcAft>
              <a:buNone/>
            </a:pPr>
            <a:r>
              <a:t/>
            </a:r>
            <a:endParaRPr>
              <a:solidFill>
                <a:schemeClr val="lt1"/>
              </a:solidFill>
              <a:latin typeface="Plus Jakarta Sans"/>
              <a:ea typeface="Plus Jakarta Sans"/>
              <a:cs typeface="Plus Jakarta Sans"/>
              <a:sym typeface="Plus Jakarta Sans"/>
            </a:endParaRPr>
          </a:p>
          <a:p>
            <a:pPr indent="-317500" lvl="0" marL="457200" rtl="0" algn="l">
              <a:spcBef>
                <a:spcPts val="0"/>
              </a:spcBef>
              <a:spcAft>
                <a:spcPts val="0"/>
              </a:spcAft>
              <a:buClr>
                <a:schemeClr val="lt1"/>
              </a:buClr>
              <a:buSzPts val="1400"/>
              <a:buFont typeface="Plus Jakarta Sans"/>
              <a:buChar char="●"/>
            </a:pPr>
            <a:r>
              <a:rPr lang="en">
                <a:solidFill>
                  <a:schemeClr val="lt1"/>
                </a:solidFill>
                <a:latin typeface="Plus Jakarta Sans"/>
                <a:ea typeface="Plus Jakarta Sans"/>
                <a:cs typeface="Plus Jakarta Sans"/>
                <a:sym typeface="Plus Jakarta Sans"/>
              </a:rPr>
              <a:t>Reinforce visual aids within environment</a:t>
            </a:r>
            <a:endParaRPr>
              <a:solidFill>
                <a:schemeClr val="lt1"/>
              </a:solidFill>
              <a:latin typeface="Plus Jakarta Sans"/>
              <a:ea typeface="Plus Jakarta Sans"/>
              <a:cs typeface="Plus Jakarta Sans"/>
              <a:sym typeface="Plus Jakarta Sans"/>
            </a:endParaRPr>
          </a:p>
          <a:p>
            <a:pPr indent="0" lvl="0" marL="457200" rtl="0" algn="l">
              <a:spcBef>
                <a:spcPts val="0"/>
              </a:spcBef>
              <a:spcAft>
                <a:spcPts val="0"/>
              </a:spcAft>
              <a:buNone/>
            </a:pPr>
            <a:r>
              <a:t/>
            </a:r>
            <a:endParaRPr>
              <a:solidFill>
                <a:schemeClr val="lt1"/>
              </a:solidFill>
              <a:latin typeface="Plus Jakarta Sans"/>
              <a:ea typeface="Plus Jakarta Sans"/>
              <a:cs typeface="Plus Jakarta Sans"/>
              <a:sym typeface="Plus Jakarta Sans"/>
            </a:endParaRPr>
          </a:p>
          <a:p>
            <a:pPr indent="-317500" lvl="0" marL="457200" rtl="0" algn="l">
              <a:spcBef>
                <a:spcPts val="0"/>
              </a:spcBef>
              <a:spcAft>
                <a:spcPts val="0"/>
              </a:spcAft>
              <a:buClr>
                <a:schemeClr val="lt1"/>
              </a:buClr>
              <a:buSzPts val="1400"/>
              <a:buFont typeface="Plus Jakarta Sans"/>
              <a:buChar char="●"/>
            </a:pPr>
            <a:r>
              <a:rPr lang="en">
                <a:solidFill>
                  <a:schemeClr val="lt1"/>
                </a:solidFill>
                <a:latin typeface="Plus Jakarta Sans"/>
                <a:ea typeface="Plus Jakarta Sans"/>
                <a:cs typeface="Plus Jakarta Sans"/>
                <a:sym typeface="Plus Jakarta Sans"/>
              </a:rPr>
              <a:t>Increase lighting during waking periods</a:t>
            </a:r>
            <a:endParaRPr>
              <a:solidFill>
                <a:schemeClr val="lt1"/>
              </a:solidFill>
              <a:latin typeface="Plus Jakarta Sans"/>
              <a:ea typeface="Plus Jakarta Sans"/>
              <a:cs typeface="Plus Jakarta Sans"/>
              <a:sym typeface="Plus Jakarta Sans"/>
            </a:endParaRPr>
          </a:p>
          <a:p>
            <a:pPr indent="0" lvl="0" marL="457200" rtl="0" algn="l">
              <a:spcBef>
                <a:spcPts val="0"/>
              </a:spcBef>
              <a:spcAft>
                <a:spcPts val="0"/>
              </a:spcAft>
              <a:buNone/>
            </a:pPr>
            <a:r>
              <a:t/>
            </a:r>
            <a:endParaRPr>
              <a:solidFill>
                <a:schemeClr val="lt1"/>
              </a:solidFill>
              <a:latin typeface="Plus Jakarta Sans"/>
              <a:ea typeface="Plus Jakarta Sans"/>
              <a:cs typeface="Plus Jakarta Sans"/>
              <a:sym typeface="Plus Jakarta Sans"/>
            </a:endParaRPr>
          </a:p>
          <a:p>
            <a:pPr indent="-317500" lvl="0" marL="457200" rtl="0" algn="l">
              <a:spcBef>
                <a:spcPts val="0"/>
              </a:spcBef>
              <a:spcAft>
                <a:spcPts val="0"/>
              </a:spcAft>
              <a:buClr>
                <a:schemeClr val="lt1"/>
              </a:buClr>
              <a:buSzPts val="1400"/>
              <a:buFont typeface="Plus Jakarta Sans"/>
              <a:buChar char="●"/>
            </a:pPr>
            <a:r>
              <a:rPr lang="en">
                <a:solidFill>
                  <a:schemeClr val="lt1"/>
                </a:solidFill>
                <a:latin typeface="Plus Jakarta Sans"/>
                <a:ea typeface="Plus Jakarta Sans"/>
                <a:cs typeface="Plus Jakarta Sans"/>
                <a:sym typeface="Plus Jakarta Sans"/>
              </a:rPr>
              <a:t>Reduce noise + distractions</a:t>
            </a:r>
            <a:endParaRPr>
              <a:solidFill>
                <a:schemeClr val="lt1"/>
              </a:solidFill>
              <a:latin typeface="Plus Jakarta Sans"/>
              <a:ea typeface="Plus Jakarta Sans"/>
              <a:cs typeface="Plus Jakarta Sans"/>
              <a:sym typeface="Plus Jakarta Sans"/>
            </a:endParaRPr>
          </a:p>
          <a:p>
            <a:pPr indent="0" lvl="0" marL="457200" rtl="0" algn="l">
              <a:spcBef>
                <a:spcPts val="0"/>
              </a:spcBef>
              <a:spcAft>
                <a:spcPts val="0"/>
              </a:spcAft>
              <a:buNone/>
            </a:pPr>
            <a:r>
              <a:t/>
            </a:r>
            <a:endParaRPr>
              <a:solidFill>
                <a:schemeClr val="lt1"/>
              </a:solidFill>
              <a:latin typeface="Plus Jakarta Sans"/>
              <a:ea typeface="Plus Jakarta Sans"/>
              <a:cs typeface="Plus Jakarta Sans"/>
              <a:sym typeface="Plus Jakarta Sans"/>
            </a:endParaRPr>
          </a:p>
          <a:p>
            <a:pPr indent="-317500" lvl="0" marL="457200" rtl="0" algn="l">
              <a:spcBef>
                <a:spcPts val="0"/>
              </a:spcBef>
              <a:spcAft>
                <a:spcPts val="0"/>
              </a:spcAft>
              <a:buClr>
                <a:schemeClr val="lt1"/>
              </a:buClr>
              <a:buSzPts val="1400"/>
              <a:buFont typeface="Plus Jakarta Sans"/>
              <a:buChar char="●"/>
            </a:pPr>
            <a:r>
              <a:rPr lang="en">
                <a:solidFill>
                  <a:schemeClr val="lt1"/>
                </a:solidFill>
                <a:latin typeface="Plus Jakarta Sans"/>
                <a:ea typeface="Plus Jakarta Sans"/>
                <a:cs typeface="Plus Jakarta Sans"/>
                <a:sym typeface="Plus Jakarta Sans"/>
              </a:rPr>
              <a:t>Calm approach</a:t>
            </a:r>
            <a:endParaRPr>
              <a:solidFill>
                <a:schemeClr val="lt1"/>
              </a:solidFill>
              <a:latin typeface="Plus Jakarta Sans"/>
              <a:ea typeface="Plus Jakarta Sans"/>
              <a:cs typeface="Plus Jakarta Sans"/>
              <a:sym typeface="Plus Jakarta Sans"/>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97" name="Shape 697"/>
        <p:cNvGrpSpPr/>
        <p:nvPr/>
      </p:nvGrpSpPr>
      <p:grpSpPr>
        <a:xfrm>
          <a:off x="0" y="0"/>
          <a:ext cx="0" cy="0"/>
          <a:chOff x="0" y="0"/>
          <a:chExt cx="0" cy="0"/>
        </a:xfrm>
      </p:grpSpPr>
      <p:sp>
        <p:nvSpPr>
          <p:cNvPr id="698" name="Google Shape;698;p69"/>
          <p:cNvSpPr txBox="1"/>
          <p:nvPr>
            <p:ph idx="1" type="subTitle"/>
          </p:nvPr>
        </p:nvSpPr>
        <p:spPr>
          <a:xfrm>
            <a:off x="1221500" y="1268775"/>
            <a:ext cx="3344400" cy="42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Systems of a Fall Prevention Program</a:t>
            </a:r>
            <a:endParaRPr b="1"/>
          </a:p>
          <a:p>
            <a:pPr indent="0" lvl="0" marL="0" rtl="0" algn="l">
              <a:spcBef>
                <a:spcPts val="0"/>
              </a:spcBef>
              <a:spcAft>
                <a:spcPts val="0"/>
              </a:spcAft>
              <a:buNone/>
            </a:pPr>
            <a:r>
              <a:t/>
            </a:r>
            <a:endParaRPr/>
          </a:p>
        </p:txBody>
      </p:sp>
      <p:sp>
        <p:nvSpPr>
          <p:cNvPr id="699" name="Google Shape;699;p69"/>
          <p:cNvSpPr txBox="1"/>
          <p:nvPr>
            <p:ph idx="2" type="subTitle"/>
          </p:nvPr>
        </p:nvSpPr>
        <p:spPr>
          <a:xfrm>
            <a:off x="1221500" y="2057450"/>
            <a:ext cx="3344400" cy="42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Case Study</a:t>
            </a:r>
            <a:endParaRPr b="1"/>
          </a:p>
          <a:p>
            <a:pPr indent="0" lvl="0" marL="0" rtl="0" algn="l">
              <a:spcBef>
                <a:spcPts val="0"/>
              </a:spcBef>
              <a:spcAft>
                <a:spcPts val="0"/>
              </a:spcAft>
              <a:buNone/>
            </a:pPr>
            <a:r>
              <a:t/>
            </a:r>
            <a:endParaRPr b="1"/>
          </a:p>
        </p:txBody>
      </p:sp>
      <p:sp>
        <p:nvSpPr>
          <p:cNvPr id="700" name="Google Shape;700;p69"/>
          <p:cNvSpPr txBox="1"/>
          <p:nvPr>
            <p:ph idx="3" type="subTitle"/>
          </p:nvPr>
        </p:nvSpPr>
        <p:spPr>
          <a:xfrm>
            <a:off x="1221500" y="2846125"/>
            <a:ext cx="3344400" cy="42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a:t>
            </a:r>
            <a:r>
              <a:rPr b="1" lang="en"/>
              <a:t>T Fall Prevention Strategies</a:t>
            </a:r>
            <a:endParaRPr b="1"/>
          </a:p>
          <a:p>
            <a:pPr indent="0" lvl="0" marL="0" rtl="0" algn="l">
              <a:spcBef>
                <a:spcPts val="0"/>
              </a:spcBef>
              <a:spcAft>
                <a:spcPts val="0"/>
              </a:spcAft>
              <a:buNone/>
            </a:pPr>
            <a:r>
              <a:t/>
            </a:r>
            <a:endParaRPr b="1"/>
          </a:p>
        </p:txBody>
      </p:sp>
      <p:sp>
        <p:nvSpPr>
          <p:cNvPr id="701" name="Google Shape;701;p69"/>
          <p:cNvSpPr txBox="1"/>
          <p:nvPr>
            <p:ph idx="4" type="subTitle"/>
          </p:nvPr>
        </p:nvSpPr>
        <p:spPr>
          <a:xfrm>
            <a:off x="1221500" y="3634788"/>
            <a:ext cx="3344400" cy="42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S</a:t>
            </a:r>
            <a:r>
              <a:rPr b="1" lang="en"/>
              <a:t>T Fall Prevention Strategies</a:t>
            </a:r>
            <a:endParaRPr b="1"/>
          </a:p>
          <a:p>
            <a:pPr indent="0" lvl="0" marL="0" rtl="0" algn="l">
              <a:spcBef>
                <a:spcPts val="0"/>
              </a:spcBef>
              <a:spcAft>
                <a:spcPts val="0"/>
              </a:spcAft>
              <a:buNone/>
            </a:pPr>
            <a:r>
              <a:t/>
            </a:r>
            <a:endParaRPr/>
          </a:p>
        </p:txBody>
      </p:sp>
      <p:sp>
        <p:nvSpPr>
          <p:cNvPr id="702" name="Google Shape;702;p69"/>
          <p:cNvSpPr txBox="1"/>
          <p:nvPr>
            <p:ph type="title"/>
          </p:nvPr>
        </p:nvSpPr>
        <p:spPr>
          <a:xfrm>
            <a:off x="510325" y="466500"/>
            <a:ext cx="4856100" cy="580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Fall Prevention Journey</a:t>
            </a:r>
            <a:endParaRPr/>
          </a:p>
        </p:txBody>
      </p:sp>
      <p:sp>
        <p:nvSpPr>
          <p:cNvPr id="703" name="Google Shape;703;p69"/>
          <p:cNvSpPr txBox="1"/>
          <p:nvPr>
            <p:ph idx="5" type="subTitle"/>
          </p:nvPr>
        </p:nvSpPr>
        <p:spPr>
          <a:xfrm>
            <a:off x="5449975" y="1268775"/>
            <a:ext cx="3344400" cy="42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OT Fall Prevention Strategies</a:t>
            </a:r>
            <a:endParaRPr b="1"/>
          </a:p>
        </p:txBody>
      </p:sp>
      <p:pic>
        <p:nvPicPr>
          <p:cNvPr id="704" name="Google Shape;704;p69" title="aspiretherapyandwellness.jpg"/>
          <p:cNvPicPr preferRelativeResize="0"/>
          <p:nvPr/>
        </p:nvPicPr>
        <p:blipFill>
          <a:blip r:embed="rId3">
            <a:alphaModFix/>
          </a:blip>
          <a:stretch>
            <a:fillRect/>
          </a:stretch>
        </p:blipFill>
        <p:spPr>
          <a:xfrm>
            <a:off x="6246274" y="2905558"/>
            <a:ext cx="2897725" cy="2068576"/>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08" name="Shape 708"/>
        <p:cNvGrpSpPr/>
        <p:nvPr/>
      </p:nvGrpSpPr>
      <p:grpSpPr>
        <a:xfrm>
          <a:off x="0" y="0"/>
          <a:ext cx="0" cy="0"/>
          <a:chOff x="0" y="0"/>
          <a:chExt cx="0" cy="0"/>
        </a:xfrm>
      </p:grpSpPr>
      <p:sp>
        <p:nvSpPr>
          <p:cNvPr id="709" name="Google Shape;709;p70"/>
          <p:cNvSpPr txBox="1"/>
          <p:nvPr>
            <p:ph type="title"/>
          </p:nvPr>
        </p:nvSpPr>
        <p:spPr>
          <a:xfrm>
            <a:off x="643925" y="1178675"/>
            <a:ext cx="6548400" cy="96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Occupational Therapy Findings</a:t>
            </a:r>
            <a:endParaRPr/>
          </a:p>
        </p:txBody>
      </p:sp>
      <p:sp>
        <p:nvSpPr>
          <p:cNvPr id="710" name="Google Shape;710;p70"/>
          <p:cNvSpPr txBox="1"/>
          <p:nvPr>
            <p:ph idx="1" type="subTitle"/>
          </p:nvPr>
        </p:nvSpPr>
        <p:spPr>
          <a:xfrm>
            <a:off x="735950" y="1847450"/>
            <a:ext cx="7570500" cy="2726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Activities of Daily Living (ADL) assessment</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Patty was no longer showering due to difficulty with transfers, fear of falling, and </a:t>
            </a:r>
            <a:r>
              <a:rPr lang="en"/>
              <a:t>difficulty</a:t>
            </a:r>
            <a:r>
              <a:rPr lang="en"/>
              <a:t> with dressing –resorted to partial baths</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She had low vision deficits interfering with her ability to navigate safely in her apartment</a:t>
            </a:r>
            <a:br>
              <a:rPr lang="en"/>
            </a:br>
            <a:endParaRPr/>
          </a:p>
          <a:p>
            <a:pPr indent="-317500" lvl="0" marL="457200" rtl="0" algn="l">
              <a:spcBef>
                <a:spcPts val="0"/>
              </a:spcBef>
              <a:spcAft>
                <a:spcPts val="0"/>
              </a:spcAft>
              <a:buSzPts val="1400"/>
              <a:buChar char="●"/>
            </a:pPr>
            <a:r>
              <a:rPr lang="en"/>
              <a:t>Increased urinary urgency – finding herself rushing to make it to the bathroom</a:t>
            </a:r>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14" name="Shape 714"/>
        <p:cNvGrpSpPr/>
        <p:nvPr/>
      </p:nvGrpSpPr>
      <p:grpSpPr>
        <a:xfrm>
          <a:off x="0" y="0"/>
          <a:ext cx="0" cy="0"/>
          <a:chOff x="0" y="0"/>
          <a:chExt cx="0" cy="0"/>
        </a:xfrm>
      </p:grpSpPr>
      <p:sp>
        <p:nvSpPr>
          <p:cNvPr id="715" name="Google Shape;715;p71"/>
          <p:cNvSpPr txBox="1"/>
          <p:nvPr>
            <p:ph type="title"/>
          </p:nvPr>
        </p:nvSpPr>
        <p:spPr>
          <a:xfrm>
            <a:off x="643925" y="1178675"/>
            <a:ext cx="6548400" cy="967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OT Fall Prevention Interventions</a:t>
            </a:r>
            <a:endParaRPr/>
          </a:p>
        </p:txBody>
      </p:sp>
      <p:sp>
        <p:nvSpPr>
          <p:cNvPr id="716" name="Google Shape;716;p71"/>
          <p:cNvSpPr txBox="1"/>
          <p:nvPr>
            <p:ph idx="1" type="subTitle"/>
          </p:nvPr>
        </p:nvSpPr>
        <p:spPr>
          <a:xfrm>
            <a:off x="735950" y="1847450"/>
            <a:ext cx="7570500" cy="2413200"/>
          </a:xfrm>
          <a:prstGeom prst="rect">
            <a:avLst/>
          </a:prstGeom>
        </p:spPr>
        <p:txBody>
          <a:bodyPr anchorCtr="0" anchor="t" bIns="91425" lIns="91425" spcFirstLastPara="1" rIns="91425" wrap="square" tIns="91425">
            <a:noAutofit/>
          </a:bodyPr>
          <a:lstStyle/>
          <a:p>
            <a:pPr indent="-317500" lvl="0" marL="457200" rtl="0" algn="l">
              <a:spcBef>
                <a:spcPts val="0"/>
              </a:spcBef>
              <a:spcAft>
                <a:spcPts val="0"/>
              </a:spcAft>
              <a:buSzPts val="1400"/>
              <a:buChar char="●"/>
            </a:pPr>
            <a:r>
              <a:rPr lang="en"/>
              <a:t>ADL retraining – improve hygiene and reduce fall risk for showering + staff training</a:t>
            </a:r>
            <a:endParaRPr/>
          </a:p>
          <a:p>
            <a:pPr indent="0" lvl="0" marL="0" rtl="0" algn="l">
              <a:spcBef>
                <a:spcPts val="0"/>
              </a:spcBef>
              <a:spcAft>
                <a:spcPts val="0"/>
              </a:spcAft>
              <a:buNone/>
            </a:pPr>
            <a:r>
              <a:t/>
            </a:r>
            <a:endParaRPr/>
          </a:p>
          <a:p>
            <a:pPr indent="-317500" lvl="0" marL="457200" rtl="0" algn="l">
              <a:spcBef>
                <a:spcPts val="0"/>
              </a:spcBef>
              <a:spcAft>
                <a:spcPts val="0"/>
              </a:spcAft>
              <a:buSzPts val="1400"/>
              <a:buChar char="●"/>
            </a:pPr>
            <a:r>
              <a:rPr lang="en"/>
              <a:t>Transfer training with low vision </a:t>
            </a:r>
            <a:r>
              <a:rPr lang="en"/>
              <a:t>environmental adaptations to reduce falls</a:t>
            </a:r>
            <a:br>
              <a:rPr lang="en"/>
            </a:br>
            <a:endParaRPr/>
          </a:p>
          <a:p>
            <a:pPr indent="-317500" lvl="0" marL="457200" rtl="0" algn="l">
              <a:spcBef>
                <a:spcPts val="0"/>
              </a:spcBef>
              <a:spcAft>
                <a:spcPts val="0"/>
              </a:spcAft>
              <a:buSzPts val="1400"/>
              <a:buChar char="●"/>
            </a:pPr>
            <a:r>
              <a:rPr lang="en"/>
              <a:t>Pelvic health strategies to reduce urgency and prevent falls with toileting</a:t>
            </a:r>
            <a:br>
              <a:rPr lang="en"/>
            </a:br>
            <a:endParaRPr/>
          </a:p>
          <a:p>
            <a:pPr indent="-317500" lvl="0" marL="457200" rtl="0" algn="l">
              <a:spcBef>
                <a:spcPts val="0"/>
              </a:spcBef>
              <a:spcAft>
                <a:spcPts val="0"/>
              </a:spcAft>
              <a:buSzPts val="1400"/>
              <a:buChar char="●"/>
            </a:pPr>
            <a:r>
              <a:rPr lang="en"/>
              <a:t>IDT collaboration with PT, ST, senior living community, and resident/family for more appropriate level of care (ALF) </a:t>
            </a:r>
            <a:endParaRPr/>
          </a:p>
          <a:p>
            <a:pPr indent="-317500" lvl="1" marL="914400" rtl="0" algn="l">
              <a:spcBef>
                <a:spcPts val="0"/>
              </a:spcBef>
              <a:spcAft>
                <a:spcPts val="0"/>
              </a:spcAft>
              <a:buClr>
                <a:schemeClr val="lt1"/>
              </a:buClr>
              <a:buSzPts val="1400"/>
              <a:buFont typeface="Plus Jakarta Sans Medium"/>
              <a:buChar char="○"/>
            </a:pPr>
            <a:r>
              <a:rPr lang="en">
                <a:solidFill>
                  <a:schemeClr val="lt1"/>
                </a:solidFill>
                <a:latin typeface="Plus Jakarta Sans Medium"/>
                <a:ea typeface="Plus Jakarta Sans Medium"/>
                <a:cs typeface="Plus Jakarta Sans Medium"/>
                <a:sym typeface="Plus Jakarta Sans Medium"/>
              </a:rPr>
              <a:t>Patty remained in IL for another 6 months</a:t>
            </a:r>
            <a:endParaRPr>
              <a:solidFill>
                <a:schemeClr val="lt1"/>
              </a:solidFill>
              <a:latin typeface="Plus Jakarta Sans Medium"/>
              <a:ea typeface="Plus Jakarta Sans Medium"/>
              <a:cs typeface="Plus Jakarta Sans Medium"/>
              <a:sym typeface="Plus Jakarta Sans Medium"/>
            </a:endParaRPr>
          </a:p>
          <a:p>
            <a:pPr indent="0" lvl="0" marL="0" rtl="0" algn="l">
              <a:spcBef>
                <a:spcPts val="0"/>
              </a:spcBef>
              <a:spcAft>
                <a:spcPts val="0"/>
              </a:spcAft>
              <a:buNone/>
            </a:pPr>
            <a:r>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20" name="Shape 720"/>
        <p:cNvGrpSpPr/>
        <p:nvPr/>
      </p:nvGrpSpPr>
      <p:grpSpPr>
        <a:xfrm>
          <a:off x="0" y="0"/>
          <a:ext cx="0" cy="0"/>
          <a:chOff x="0" y="0"/>
          <a:chExt cx="0" cy="0"/>
        </a:xfrm>
      </p:grpSpPr>
      <p:sp>
        <p:nvSpPr>
          <p:cNvPr id="721" name="Google Shape;721;p72"/>
          <p:cNvSpPr txBox="1"/>
          <p:nvPr>
            <p:ph type="title"/>
          </p:nvPr>
        </p:nvSpPr>
        <p:spPr>
          <a:xfrm>
            <a:off x="540550" y="515050"/>
            <a:ext cx="7202700" cy="459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OT Collaboration with Community</a:t>
            </a:r>
            <a:endParaRPr/>
          </a:p>
        </p:txBody>
      </p:sp>
      <p:grpSp>
        <p:nvGrpSpPr>
          <p:cNvPr id="722" name="Google Shape;722;p72"/>
          <p:cNvGrpSpPr/>
          <p:nvPr/>
        </p:nvGrpSpPr>
        <p:grpSpPr>
          <a:xfrm>
            <a:off x="3663800" y="1750422"/>
            <a:ext cx="4439600" cy="365400"/>
            <a:chOff x="3663800" y="1750422"/>
            <a:chExt cx="4439600" cy="365400"/>
          </a:xfrm>
        </p:grpSpPr>
        <p:sp>
          <p:nvSpPr>
            <p:cNvPr id="723" name="Google Shape;723;p72"/>
            <p:cNvSpPr txBox="1"/>
            <p:nvPr/>
          </p:nvSpPr>
          <p:spPr>
            <a:xfrm>
              <a:off x="4142200" y="1750422"/>
              <a:ext cx="3961200" cy="3654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en" sz="1200">
                  <a:latin typeface="Plus Jakarta Sans"/>
                  <a:ea typeface="Plus Jakarta Sans"/>
                  <a:cs typeface="Plus Jakarta Sans"/>
                  <a:sym typeface="Plus Jakarta Sans"/>
                </a:rPr>
                <a:t>V</a:t>
              </a:r>
              <a:r>
                <a:rPr lang="en" sz="1200">
                  <a:latin typeface="Plus Jakarta Sans"/>
                  <a:ea typeface="Plus Jakarta Sans"/>
                  <a:cs typeface="Plus Jakarta Sans"/>
                  <a:sym typeface="Plus Jakarta Sans"/>
                </a:rPr>
                <a:t>ideo for </a:t>
              </a:r>
              <a:r>
                <a:rPr lang="en" sz="1200">
                  <a:latin typeface="Plus Jakarta Sans"/>
                  <a:ea typeface="Plus Jakarta Sans"/>
                  <a:cs typeface="Plus Jakarta Sans"/>
                  <a:sym typeface="Plus Jakarta Sans"/>
                </a:rPr>
                <a:t>asynchronous</a:t>
              </a:r>
              <a:r>
                <a:rPr lang="en" sz="1200">
                  <a:latin typeface="Plus Jakarta Sans"/>
                  <a:ea typeface="Plus Jakarta Sans"/>
                  <a:cs typeface="Plus Jakarta Sans"/>
                  <a:sym typeface="Plus Jakarta Sans"/>
                </a:rPr>
                <a:t> </a:t>
              </a:r>
              <a:r>
                <a:rPr b="1" lang="en" sz="1200">
                  <a:latin typeface="Plus Jakarta Sans"/>
                  <a:ea typeface="Plus Jakarta Sans"/>
                  <a:cs typeface="Plus Jakarta Sans"/>
                  <a:sym typeface="Plus Jakarta Sans"/>
                </a:rPr>
                <a:t>staff training</a:t>
              </a:r>
              <a:endParaRPr b="1" sz="1200">
                <a:latin typeface="Plus Jakarta Sans"/>
                <a:ea typeface="Plus Jakarta Sans"/>
                <a:cs typeface="Plus Jakarta Sans"/>
                <a:sym typeface="Plus Jakarta Sans"/>
              </a:endParaRPr>
            </a:p>
            <a:p>
              <a:pPr indent="0" lvl="0" marL="0" rtl="0" algn="l">
                <a:spcBef>
                  <a:spcPts val="0"/>
                </a:spcBef>
                <a:spcAft>
                  <a:spcPts val="0"/>
                </a:spcAft>
                <a:buNone/>
              </a:pPr>
              <a:r>
                <a:t/>
              </a:r>
              <a:endParaRPr sz="1200">
                <a:latin typeface="Plus Jakarta Sans"/>
                <a:ea typeface="Plus Jakarta Sans"/>
                <a:cs typeface="Plus Jakarta Sans"/>
                <a:sym typeface="Plus Jakarta Sans"/>
              </a:endParaRPr>
            </a:p>
            <a:p>
              <a:pPr indent="0" lvl="0" marL="0" rtl="0" algn="l">
                <a:spcBef>
                  <a:spcPts val="0"/>
                </a:spcBef>
                <a:spcAft>
                  <a:spcPts val="0"/>
                </a:spcAft>
                <a:buNone/>
              </a:pPr>
              <a:r>
                <a:t/>
              </a:r>
              <a:endParaRPr sz="1200">
                <a:latin typeface="Plus Jakarta Sans"/>
                <a:ea typeface="Plus Jakarta Sans"/>
                <a:cs typeface="Plus Jakarta Sans"/>
                <a:sym typeface="Plus Jakarta Sans"/>
              </a:endParaRPr>
            </a:p>
            <a:p>
              <a:pPr indent="0" lvl="0" marL="0" rtl="0" algn="l">
                <a:spcBef>
                  <a:spcPts val="0"/>
                </a:spcBef>
                <a:spcAft>
                  <a:spcPts val="0"/>
                </a:spcAft>
                <a:buNone/>
              </a:pPr>
              <a:r>
                <a:t/>
              </a:r>
              <a:endParaRPr sz="1200">
                <a:latin typeface="Plus Jakarta Sans"/>
                <a:ea typeface="Plus Jakarta Sans"/>
                <a:cs typeface="Plus Jakarta Sans"/>
                <a:sym typeface="Plus Jakarta Sans"/>
              </a:endParaRPr>
            </a:p>
          </p:txBody>
        </p:sp>
        <p:pic>
          <p:nvPicPr>
            <p:cNvPr descr="Green check mark icon. Vector. (Provided by Getty Images)" id="724" name="Google Shape;724;p72"/>
            <p:cNvPicPr preferRelativeResize="0"/>
            <p:nvPr/>
          </p:nvPicPr>
          <p:blipFill>
            <a:blip r:embed="rId3">
              <a:alphaModFix/>
            </a:blip>
            <a:stretch>
              <a:fillRect/>
            </a:stretch>
          </p:blipFill>
          <p:spPr>
            <a:xfrm>
              <a:off x="3663800" y="1750425"/>
              <a:ext cx="365373" cy="365373"/>
            </a:xfrm>
            <a:prstGeom prst="rect">
              <a:avLst/>
            </a:prstGeom>
            <a:noFill/>
            <a:ln>
              <a:noFill/>
            </a:ln>
          </p:spPr>
        </p:pic>
      </p:grpSp>
      <p:grpSp>
        <p:nvGrpSpPr>
          <p:cNvPr id="725" name="Google Shape;725;p72"/>
          <p:cNvGrpSpPr/>
          <p:nvPr/>
        </p:nvGrpSpPr>
        <p:grpSpPr>
          <a:xfrm>
            <a:off x="3663800" y="2113838"/>
            <a:ext cx="4383500" cy="369300"/>
            <a:chOff x="3663800" y="2113838"/>
            <a:chExt cx="4383500" cy="369300"/>
          </a:xfrm>
        </p:grpSpPr>
        <p:pic>
          <p:nvPicPr>
            <p:cNvPr descr="Green check mark icon. Vector. (Provided by Getty Images)" id="726" name="Google Shape;726;p72"/>
            <p:cNvPicPr preferRelativeResize="0"/>
            <p:nvPr/>
          </p:nvPicPr>
          <p:blipFill>
            <a:blip r:embed="rId3">
              <a:alphaModFix/>
            </a:blip>
            <a:stretch>
              <a:fillRect/>
            </a:stretch>
          </p:blipFill>
          <p:spPr>
            <a:xfrm>
              <a:off x="3663800" y="2115800"/>
              <a:ext cx="365373" cy="365373"/>
            </a:xfrm>
            <a:prstGeom prst="rect">
              <a:avLst/>
            </a:prstGeom>
            <a:noFill/>
            <a:ln>
              <a:noFill/>
            </a:ln>
          </p:spPr>
        </p:pic>
        <p:sp>
          <p:nvSpPr>
            <p:cNvPr id="727" name="Google Shape;727;p72"/>
            <p:cNvSpPr txBox="1"/>
            <p:nvPr/>
          </p:nvSpPr>
          <p:spPr>
            <a:xfrm>
              <a:off x="4142200" y="2113838"/>
              <a:ext cx="3905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Plus Jakarta Sans"/>
                  <a:ea typeface="Plus Jakarta Sans"/>
                  <a:cs typeface="Plus Jakarta Sans"/>
                  <a:sym typeface="Plus Jakarta Sans"/>
                </a:rPr>
                <a:t>External aids to promote carryover of strategies</a:t>
              </a:r>
              <a:endParaRPr sz="1200">
                <a:latin typeface="Plus Jakarta Sans"/>
                <a:ea typeface="Plus Jakarta Sans"/>
                <a:cs typeface="Plus Jakarta Sans"/>
                <a:sym typeface="Plus Jakarta Sans"/>
              </a:endParaRPr>
            </a:p>
          </p:txBody>
        </p:sp>
      </p:grpSp>
      <p:grpSp>
        <p:nvGrpSpPr>
          <p:cNvPr id="728" name="Google Shape;728;p72"/>
          <p:cNvGrpSpPr/>
          <p:nvPr/>
        </p:nvGrpSpPr>
        <p:grpSpPr>
          <a:xfrm>
            <a:off x="3663800" y="2479213"/>
            <a:ext cx="3478400" cy="369300"/>
            <a:chOff x="3663800" y="2479213"/>
            <a:chExt cx="3478400" cy="369300"/>
          </a:xfrm>
        </p:grpSpPr>
        <p:pic>
          <p:nvPicPr>
            <p:cNvPr descr="Green check mark icon. Vector. (Provided by Getty Images)" id="729" name="Google Shape;729;p72"/>
            <p:cNvPicPr preferRelativeResize="0"/>
            <p:nvPr/>
          </p:nvPicPr>
          <p:blipFill>
            <a:blip r:embed="rId3">
              <a:alphaModFix/>
            </a:blip>
            <a:stretch>
              <a:fillRect/>
            </a:stretch>
          </p:blipFill>
          <p:spPr>
            <a:xfrm>
              <a:off x="3663800" y="2481175"/>
              <a:ext cx="365373" cy="365373"/>
            </a:xfrm>
            <a:prstGeom prst="rect">
              <a:avLst/>
            </a:prstGeom>
            <a:noFill/>
            <a:ln>
              <a:noFill/>
            </a:ln>
          </p:spPr>
        </p:pic>
        <p:sp>
          <p:nvSpPr>
            <p:cNvPr id="730" name="Google Shape;730;p72"/>
            <p:cNvSpPr txBox="1"/>
            <p:nvPr/>
          </p:nvSpPr>
          <p:spPr>
            <a:xfrm>
              <a:off x="4142200" y="2479213"/>
              <a:ext cx="3000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Plus Jakarta Sans"/>
                  <a:ea typeface="Plus Jakarta Sans"/>
                  <a:cs typeface="Plus Jakarta Sans"/>
                  <a:sym typeface="Plus Jakarta Sans"/>
                </a:rPr>
                <a:t>Maximized independence of resident</a:t>
              </a:r>
              <a:endParaRPr sz="1200">
                <a:latin typeface="Plus Jakarta Sans"/>
                <a:ea typeface="Plus Jakarta Sans"/>
                <a:cs typeface="Plus Jakarta Sans"/>
                <a:sym typeface="Plus Jakarta Sans"/>
              </a:endParaRPr>
            </a:p>
          </p:txBody>
        </p:sp>
      </p:grpSp>
      <p:grpSp>
        <p:nvGrpSpPr>
          <p:cNvPr id="731" name="Google Shape;731;p72"/>
          <p:cNvGrpSpPr/>
          <p:nvPr/>
        </p:nvGrpSpPr>
        <p:grpSpPr>
          <a:xfrm>
            <a:off x="3663800" y="2850350"/>
            <a:ext cx="3478400" cy="369300"/>
            <a:chOff x="3663800" y="2850350"/>
            <a:chExt cx="3478400" cy="369300"/>
          </a:xfrm>
        </p:grpSpPr>
        <p:pic>
          <p:nvPicPr>
            <p:cNvPr descr="Green check mark icon. Vector. (Provided by Getty Images)" id="732" name="Google Shape;732;p72"/>
            <p:cNvPicPr preferRelativeResize="0"/>
            <p:nvPr/>
          </p:nvPicPr>
          <p:blipFill>
            <a:blip r:embed="rId3">
              <a:alphaModFix/>
            </a:blip>
            <a:stretch>
              <a:fillRect/>
            </a:stretch>
          </p:blipFill>
          <p:spPr>
            <a:xfrm>
              <a:off x="3663800" y="2852325"/>
              <a:ext cx="365373" cy="365373"/>
            </a:xfrm>
            <a:prstGeom prst="rect">
              <a:avLst/>
            </a:prstGeom>
            <a:noFill/>
            <a:ln>
              <a:noFill/>
            </a:ln>
          </p:spPr>
        </p:pic>
        <p:sp>
          <p:nvSpPr>
            <p:cNvPr id="733" name="Google Shape;733;p72"/>
            <p:cNvSpPr txBox="1"/>
            <p:nvPr/>
          </p:nvSpPr>
          <p:spPr>
            <a:xfrm>
              <a:off x="4142200" y="2850350"/>
              <a:ext cx="3000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Plus Jakarta Sans"/>
                  <a:ea typeface="Plus Jakarta Sans"/>
                  <a:cs typeface="Plus Jakarta Sans"/>
                  <a:sym typeface="Plus Jakarta Sans"/>
                </a:rPr>
                <a:t>Reduced caregiver burden</a:t>
              </a:r>
              <a:endParaRPr>
                <a:latin typeface="Plus Jakarta Sans"/>
                <a:ea typeface="Plus Jakarta Sans"/>
                <a:cs typeface="Plus Jakarta Sans"/>
                <a:sym typeface="Plus Jakarta Sans"/>
              </a:endParaRPr>
            </a:p>
          </p:txBody>
        </p:sp>
      </p:grpSp>
      <p:grpSp>
        <p:nvGrpSpPr>
          <p:cNvPr id="734" name="Google Shape;734;p72"/>
          <p:cNvGrpSpPr/>
          <p:nvPr/>
        </p:nvGrpSpPr>
        <p:grpSpPr>
          <a:xfrm>
            <a:off x="3663800" y="3211925"/>
            <a:ext cx="4383500" cy="376923"/>
            <a:chOff x="3663800" y="3211925"/>
            <a:chExt cx="4383500" cy="376923"/>
          </a:xfrm>
        </p:grpSpPr>
        <p:pic>
          <p:nvPicPr>
            <p:cNvPr descr="Green check mark icon. Vector. (Provided by Getty Images)" id="735" name="Google Shape;735;p72"/>
            <p:cNvPicPr preferRelativeResize="0"/>
            <p:nvPr/>
          </p:nvPicPr>
          <p:blipFill>
            <a:blip r:embed="rId3">
              <a:alphaModFix/>
            </a:blip>
            <a:stretch>
              <a:fillRect/>
            </a:stretch>
          </p:blipFill>
          <p:spPr>
            <a:xfrm>
              <a:off x="3663800" y="3223475"/>
              <a:ext cx="365373" cy="365373"/>
            </a:xfrm>
            <a:prstGeom prst="rect">
              <a:avLst/>
            </a:prstGeom>
            <a:noFill/>
            <a:ln>
              <a:noFill/>
            </a:ln>
          </p:spPr>
        </p:pic>
        <p:sp>
          <p:nvSpPr>
            <p:cNvPr id="736" name="Google Shape;736;p72"/>
            <p:cNvSpPr txBox="1"/>
            <p:nvPr/>
          </p:nvSpPr>
          <p:spPr>
            <a:xfrm>
              <a:off x="4142200" y="3211925"/>
              <a:ext cx="39051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Plus Jakarta Sans"/>
                  <a:ea typeface="Plus Jakarta Sans"/>
                  <a:cs typeface="Plus Jakarta Sans"/>
                  <a:sym typeface="Plus Jakarta Sans"/>
                </a:rPr>
                <a:t>Safety recommendations using electric wheelchair</a:t>
              </a:r>
              <a:endParaRPr>
                <a:latin typeface="Plus Jakarta Sans"/>
                <a:ea typeface="Plus Jakarta Sans"/>
                <a:cs typeface="Plus Jakarta Sans"/>
                <a:sym typeface="Plus Jakarta Sans"/>
              </a:endParaRPr>
            </a:p>
          </p:txBody>
        </p:sp>
      </p:grpSp>
      <p:grpSp>
        <p:nvGrpSpPr>
          <p:cNvPr id="737" name="Google Shape;737;p72"/>
          <p:cNvGrpSpPr/>
          <p:nvPr/>
        </p:nvGrpSpPr>
        <p:grpSpPr>
          <a:xfrm>
            <a:off x="3663800" y="3586850"/>
            <a:ext cx="4354400" cy="373148"/>
            <a:chOff x="3663800" y="3586850"/>
            <a:chExt cx="4354400" cy="373148"/>
          </a:xfrm>
        </p:grpSpPr>
        <p:pic>
          <p:nvPicPr>
            <p:cNvPr descr="Green check mark icon. Vector. (Provided by Getty Images)" id="738" name="Google Shape;738;p72"/>
            <p:cNvPicPr preferRelativeResize="0"/>
            <p:nvPr/>
          </p:nvPicPr>
          <p:blipFill>
            <a:blip r:embed="rId3">
              <a:alphaModFix/>
            </a:blip>
            <a:stretch>
              <a:fillRect/>
            </a:stretch>
          </p:blipFill>
          <p:spPr>
            <a:xfrm>
              <a:off x="3663800" y="3594625"/>
              <a:ext cx="365373" cy="365373"/>
            </a:xfrm>
            <a:prstGeom prst="rect">
              <a:avLst/>
            </a:prstGeom>
            <a:noFill/>
            <a:ln>
              <a:noFill/>
            </a:ln>
          </p:spPr>
        </p:pic>
        <p:sp>
          <p:nvSpPr>
            <p:cNvPr id="739" name="Google Shape;739;p72"/>
            <p:cNvSpPr txBox="1"/>
            <p:nvPr/>
          </p:nvSpPr>
          <p:spPr>
            <a:xfrm>
              <a:off x="4142200" y="3586850"/>
              <a:ext cx="3876000" cy="3693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None/>
              </a:pPr>
              <a:r>
                <a:rPr lang="en" sz="1200">
                  <a:latin typeface="Plus Jakarta Sans"/>
                  <a:ea typeface="Plus Jakarta Sans"/>
                  <a:cs typeface="Plus Jakarta Sans"/>
                  <a:sym typeface="Plus Jakarta Sans"/>
                </a:rPr>
                <a:t>Short video with concise instructions/cuing</a:t>
              </a:r>
              <a:endParaRPr>
                <a:latin typeface="Plus Jakarta Sans"/>
                <a:ea typeface="Plus Jakarta Sans"/>
                <a:cs typeface="Plus Jakarta Sans"/>
                <a:sym typeface="Plus Jakarta Sans"/>
              </a:endParaRPr>
            </a:p>
          </p:txBody>
        </p:sp>
      </p:grpSp>
      <p:pic>
        <p:nvPicPr>
          <p:cNvPr id="740" name="Google Shape;740;p72" title="Screenshot 2026-09-16 at 10.02.47 AM.png"/>
          <p:cNvPicPr preferRelativeResize="0"/>
          <p:nvPr/>
        </p:nvPicPr>
        <p:blipFill>
          <a:blip r:embed="rId4">
            <a:alphaModFix/>
          </a:blip>
          <a:stretch>
            <a:fillRect/>
          </a:stretch>
        </p:blipFill>
        <p:spPr>
          <a:xfrm>
            <a:off x="963125" y="1399250"/>
            <a:ext cx="2604624" cy="2936400"/>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2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25"/>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2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73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44" name="Shape 744"/>
        <p:cNvGrpSpPr/>
        <p:nvPr/>
      </p:nvGrpSpPr>
      <p:grpSpPr>
        <a:xfrm>
          <a:off x="0" y="0"/>
          <a:ext cx="0" cy="0"/>
          <a:chOff x="0" y="0"/>
          <a:chExt cx="0" cy="0"/>
        </a:xfrm>
      </p:grpSpPr>
      <p:sp>
        <p:nvSpPr>
          <p:cNvPr id="745" name="Google Shape;745;p73"/>
          <p:cNvSpPr txBox="1"/>
          <p:nvPr>
            <p:ph type="title"/>
          </p:nvPr>
        </p:nvSpPr>
        <p:spPr>
          <a:xfrm>
            <a:off x="743850" y="1225125"/>
            <a:ext cx="7568100" cy="758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When to Refer to Therapy? Be proactive!</a:t>
            </a:r>
            <a:endParaRPr/>
          </a:p>
          <a:p>
            <a:pPr indent="0" lvl="0" marL="0" rtl="0" algn="l">
              <a:spcBef>
                <a:spcPts val="0"/>
              </a:spcBef>
              <a:spcAft>
                <a:spcPts val="0"/>
              </a:spcAft>
              <a:buNone/>
            </a:pPr>
            <a:r>
              <a:t/>
            </a:r>
            <a:endParaRPr/>
          </a:p>
        </p:txBody>
      </p:sp>
      <p:sp>
        <p:nvSpPr>
          <p:cNvPr id="746" name="Google Shape;746;p73"/>
          <p:cNvSpPr txBox="1"/>
          <p:nvPr>
            <p:ph idx="2" type="body"/>
          </p:nvPr>
        </p:nvSpPr>
        <p:spPr>
          <a:xfrm>
            <a:off x="1264950" y="1943650"/>
            <a:ext cx="7047000" cy="2072700"/>
          </a:xfrm>
          <a:prstGeom prst="rect">
            <a:avLst/>
          </a:prstGeom>
        </p:spPr>
        <p:txBody>
          <a:bodyPr anchorCtr="0" anchor="t" bIns="91425" lIns="91425" spcFirstLastPara="1" rIns="91425" wrap="square" tIns="91425">
            <a:noAutofit/>
          </a:bodyPr>
          <a:lstStyle/>
          <a:p>
            <a:pPr indent="-317500" lvl="0" marL="457200" rtl="0" algn="l">
              <a:lnSpc>
                <a:spcPct val="115000"/>
              </a:lnSpc>
              <a:spcBef>
                <a:spcPts val="0"/>
              </a:spcBef>
              <a:spcAft>
                <a:spcPts val="0"/>
              </a:spcAft>
              <a:buSzPts val="1400"/>
              <a:buFont typeface="Plus Jakarta Sans Medium"/>
              <a:buChar char="●"/>
            </a:pPr>
            <a:r>
              <a:rPr lang="en">
                <a:latin typeface="Plus Jakarta Sans Medium"/>
                <a:ea typeface="Plus Jakarta Sans Medium"/>
                <a:cs typeface="Plus Jakarta Sans Medium"/>
                <a:sym typeface="Plus Jakarta Sans Medium"/>
              </a:rPr>
              <a:t>Early data collection - establish the trend</a:t>
            </a:r>
            <a:endParaRPr>
              <a:latin typeface="Plus Jakarta Sans Medium"/>
              <a:ea typeface="Plus Jakarta Sans Medium"/>
              <a:cs typeface="Plus Jakarta Sans Medium"/>
              <a:sym typeface="Plus Jakarta Sans Medium"/>
            </a:endParaRPr>
          </a:p>
          <a:p>
            <a:pPr indent="-317500" lvl="0" marL="457200" rtl="0" algn="l">
              <a:lnSpc>
                <a:spcPct val="115000"/>
              </a:lnSpc>
              <a:spcBef>
                <a:spcPts val="0"/>
              </a:spcBef>
              <a:spcAft>
                <a:spcPts val="0"/>
              </a:spcAft>
              <a:buSzPts val="1400"/>
              <a:buFont typeface="Plus Jakarta Sans Medium"/>
              <a:buChar char="●"/>
            </a:pPr>
            <a:r>
              <a:rPr lang="en">
                <a:latin typeface="Plus Jakarta Sans Medium"/>
                <a:ea typeface="Plus Jakarta Sans Medium"/>
                <a:cs typeface="Plus Jakarta Sans Medium"/>
                <a:sym typeface="Plus Jakarta Sans Medium"/>
              </a:rPr>
              <a:t>First move in</a:t>
            </a:r>
            <a:endParaRPr>
              <a:latin typeface="Plus Jakarta Sans Medium"/>
              <a:ea typeface="Plus Jakarta Sans Medium"/>
              <a:cs typeface="Plus Jakarta Sans Medium"/>
              <a:sym typeface="Plus Jakarta Sans Medium"/>
            </a:endParaRPr>
          </a:p>
          <a:p>
            <a:pPr indent="-317500" lvl="0" marL="457200" rtl="0" algn="l">
              <a:lnSpc>
                <a:spcPct val="115000"/>
              </a:lnSpc>
              <a:spcBef>
                <a:spcPts val="0"/>
              </a:spcBef>
              <a:spcAft>
                <a:spcPts val="0"/>
              </a:spcAft>
              <a:buSzPts val="1400"/>
              <a:buFont typeface="Plus Jakarta Sans Medium"/>
              <a:buChar char="●"/>
            </a:pPr>
            <a:r>
              <a:rPr lang="en">
                <a:latin typeface="Plus Jakarta Sans Medium"/>
                <a:ea typeface="Plus Jakarta Sans Medium"/>
                <a:cs typeface="Plus Jakarta Sans Medium"/>
                <a:sym typeface="Plus Jakarta Sans Medium"/>
              </a:rPr>
              <a:t>Home safety</a:t>
            </a:r>
            <a:endParaRPr>
              <a:latin typeface="Plus Jakarta Sans Medium"/>
              <a:ea typeface="Plus Jakarta Sans Medium"/>
              <a:cs typeface="Plus Jakarta Sans Medium"/>
              <a:sym typeface="Plus Jakarta Sans Medium"/>
            </a:endParaRPr>
          </a:p>
          <a:p>
            <a:pPr indent="-317500" lvl="0" marL="457200" rtl="0" algn="l">
              <a:lnSpc>
                <a:spcPct val="115000"/>
              </a:lnSpc>
              <a:spcBef>
                <a:spcPts val="0"/>
              </a:spcBef>
              <a:spcAft>
                <a:spcPts val="0"/>
              </a:spcAft>
              <a:buSzPts val="1400"/>
              <a:buFont typeface="Plus Jakarta Sans Medium"/>
              <a:buChar char="●"/>
            </a:pPr>
            <a:r>
              <a:rPr lang="en">
                <a:latin typeface="Plus Jakarta Sans Medium"/>
                <a:ea typeface="Plus Jakarta Sans Medium"/>
                <a:cs typeface="Plus Jakarta Sans Medium"/>
                <a:sym typeface="Plus Jakarta Sans Medium"/>
              </a:rPr>
              <a:t>Changes in status</a:t>
            </a:r>
            <a:endParaRPr>
              <a:latin typeface="Plus Jakarta Sans Medium"/>
              <a:ea typeface="Plus Jakarta Sans Medium"/>
              <a:cs typeface="Plus Jakarta Sans Medium"/>
              <a:sym typeface="Plus Jakarta Sans Medium"/>
            </a:endParaRPr>
          </a:p>
          <a:p>
            <a:pPr indent="-317500" lvl="1" marL="914400" rtl="0" algn="l">
              <a:lnSpc>
                <a:spcPct val="115000"/>
              </a:lnSpc>
              <a:spcBef>
                <a:spcPts val="0"/>
              </a:spcBef>
              <a:spcAft>
                <a:spcPts val="0"/>
              </a:spcAft>
              <a:buClr>
                <a:schemeClr val="lt1"/>
              </a:buClr>
              <a:buSzPts val="1400"/>
              <a:buFont typeface="Plus Jakarta Sans"/>
              <a:buChar char="○"/>
            </a:pPr>
            <a:r>
              <a:rPr lang="en">
                <a:latin typeface="Plus Jakarta Sans"/>
                <a:ea typeface="Plus Jakarta Sans"/>
                <a:cs typeface="Plus Jakarta Sans"/>
                <a:sym typeface="Plus Jakarta Sans"/>
              </a:rPr>
              <a:t>Physical ability</a:t>
            </a:r>
            <a:endParaRPr>
              <a:latin typeface="Plus Jakarta Sans"/>
              <a:ea typeface="Plus Jakarta Sans"/>
              <a:cs typeface="Plus Jakarta Sans"/>
              <a:sym typeface="Plus Jakarta Sans"/>
            </a:endParaRPr>
          </a:p>
          <a:p>
            <a:pPr indent="-317500" lvl="1" marL="914400" rtl="0" algn="l">
              <a:lnSpc>
                <a:spcPct val="115000"/>
              </a:lnSpc>
              <a:spcBef>
                <a:spcPts val="0"/>
              </a:spcBef>
              <a:spcAft>
                <a:spcPts val="0"/>
              </a:spcAft>
              <a:buClr>
                <a:schemeClr val="lt1"/>
              </a:buClr>
              <a:buSzPts val="1400"/>
              <a:buFont typeface="Plus Jakarta Sans"/>
              <a:buChar char="○"/>
            </a:pPr>
            <a:r>
              <a:rPr lang="en">
                <a:latin typeface="Plus Jakarta Sans"/>
                <a:ea typeface="Plus Jakarta Sans"/>
                <a:cs typeface="Plus Jakarta Sans"/>
                <a:sym typeface="Plus Jakarta Sans"/>
              </a:rPr>
              <a:t>Declining Hygiene</a:t>
            </a:r>
            <a:endParaRPr>
              <a:latin typeface="Plus Jakarta Sans"/>
              <a:ea typeface="Plus Jakarta Sans"/>
              <a:cs typeface="Plus Jakarta Sans"/>
              <a:sym typeface="Plus Jakarta Sans"/>
            </a:endParaRPr>
          </a:p>
          <a:p>
            <a:pPr indent="-317500" lvl="1" marL="914400" rtl="0" algn="l">
              <a:lnSpc>
                <a:spcPct val="115000"/>
              </a:lnSpc>
              <a:spcBef>
                <a:spcPts val="0"/>
              </a:spcBef>
              <a:spcAft>
                <a:spcPts val="0"/>
              </a:spcAft>
              <a:buClr>
                <a:schemeClr val="lt1"/>
              </a:buClr>
              <a:buSzPts val="1400"/>
              <a:buFont typeface="Plus Jakarta Sans"/>
              <a:buChar char="○"/>
            </a:pPr>
            <a:r>
              <a:rPr lang="en">
                <a:latin typeface="Plus Jakarta Sans"/>
                <a:ea typeface="Plus Jakarta Sans"/>
                <a:cs typeface="Plus Jakarta Sans"/>
                <a:sym typeface="Plus Jakarta Sans"/>
              </a:rPr>
              <a:t>Increasing Isolation/Reduced Socialization</a:t>
            </a:r>
            <a:endParaRPr>
              <a:latin typeface="Plus Jakarta Sans"/>
              <a:ea typeface="Plus Jakarta Sans"/>
              <a:cs typeface="Plus Jakarta Sans"/>
              <a:sym typeface="Plus Jakarta Sans"/>
            </a:endParaRPr>
          </a:p>
          <a:p>
            <a:pPr indent="-317500" lvl="1" marL="914400" rtl="0" algn="l">
              <a:lnSpc>
                <a:spcPct val="115000"/>
              </a:lnSpc>
              <a:spcBef>
                <a:spcPts val="0"/>
              </a:spcBef>
              <a:spcAft>
                <a:spcPts val="0"/>
              </a:spcAft>
              <a:buClr>
                <a:schemeClr val="lt1"/>
              </a:buClr>
              <a:buSzPts val="1400"/>
              <a:buFont typeface="Plus Jakarta Sans"/>
              <a:buChar char="○"/>
            </a:pPr>
            <a:r>
              <a:rPr lang="en">
                <a:latin typeface="Plus Jakarta Sans"/>
                <a:ea typeface="Plus Jakarta Sans"/>
                <a:cs typeface="Plus Jakarta Sans"/>
                <a:sym typeface="Plus Jakarta Sans"/>
              </a:rPr>
              <a:t>Increased Confusion</a:t>
            </a:r>
            <a:endParaRPr>
              <a:latin typeface="Plus Jakarta Sans"/>
              <a:ea typeface="Plus Jakarta Sans"/>
              <a:cs typeface="Plus Jakarta Sans"/>
              <a:sym typeface="Plus Jakarta Sans"/>
            </a:endParaRPr>
          </a:p>
          <a:p>
            <a:pPr indent="-317500" lvl="1" marL="914400" rtl="0" algn="l">
              <a:lnSpc>
                <a:spcPct val="115000"/>
              </a:lnSpc>
              <a:spcBef>
                <a:spcPts val="0"/>
              </a:spcBef>
              <a:spcAft>
                <a:spcPts val="0"/>
              </a:spcAft>
              <a:buClr>
                <a:schemeClr val="lt1"/>
              </a:buClr>
              <a:buSzPts val="1400"/>
              <a:buFont typeface="Plus Jakarta Sans"/>
              <a:buChar char="○"/>
            </a:pPr>
            <a:r>
              <a:rPr lang="en">
                <a:latin typeface="Plus Jakarta Sans"/>
                <a:ea typeface="Plus Jakarta Sans"/>
                <a:cs typeface="Plus Jakarta Sans"/>
                <a:sym typeface="Plus Jakarta Sans"/>
              </a:rPr>
              <a:t>New Swallow Issues</a:t>
            </a:r>
            <a:endParaRPr>
              <a:latin typeface="Plus Jakarta Sans"/>
              <a:ea typeface="Plus Jakarta Sans"/>
              <a:cs typeface="Plus Jakarta Sans"/>
              <a:sym typeface="Plus Jakarta Sans"/>
            </a:endParaRPr>
          </a:p>
          <a:p>
            <a:pPr indent="0" lvl="0" marL="0" rtl="0" algn="l">
              <a:spcBef>
                <a:spcPts val="0"/>
              </a:spcBef>
              <a:spcAft>
                <a:spcPts val="0"/>
              </a:spcAft>
              <a:buNone/>
            </a:pPr>
            <a:r>
              <a:t/>
            </a:r>
            <a:endParaRPr sz="1200">
              <a:latin typeface="Plus Jakarta Sans Medium"/>
              <a:ea typeface="Plus Jakarta Sans Medium"/>
              <a:cs typeface="Plus Jakarta Sans Medium"/>
              <a:sym typeface="Plus Jakarta Sans Medium"/>
            </a:endParaRPr>
          </a:p>
        </p:txBody>
      </p:sp>
    </p:spTree>
  </p:cSld>
  <p:clrMapOvr>
    <a:masterClrMapping/>
  </p:clrMapOvr>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50" name="Shape 750"/>
        <p:cNvGrpSpPr/>
        <p:nvPr/>
      </p:nvGrpSpPr>
      <p:grpSpPr>
        <a:xfrm>
          <a:off x="0" y="0"/>
          <a:ext cx="0" cy="0"/>
          <a:chOff x="0" y="0"/>
          <a:chExt cx="0" cy="0"/>
        </a:xfrm>
      </p:grpSpPr>
      <p:sp>
        <p:nvSpPr>
          <p:cNvPr id="751" name="Google Shape;751;p74"/>
          <p:cNvSpPr txBox="1"/>
          <p:nvPr>
            <p:ph idx="1" type="subTitle"/>
          </p:nvPr>
        </p:nvSpPr>
        <p:spPr>
          <a:xfrm>
            <a:off x="1221500" y="1268775"/>
            <a:ext cx="3344400" cy="42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Systems of a Fall Prevention Program</a:t>
            </a:r>
            <a:endParaRPr b="1"/>
          </a:p>
          <a:p>
            <a:pPr indent="0" lvl="0" marL="0" rtl="0" algn="l">
              <a:spcBef>
                <a:spcPts val="0"/>
              </a:spcBef>
              <a:spcAft>
                <a:spcPts val="0"/>
              </a:spcAft>
              <a:buNone/>
            </a:pPr>
            <a:r>
              <a:t/>
            </a:r>
            <a:endParaRPr/>
          </a:p>
        </p:txBody>
      </p:sp>
      <p:sp>
        <p:nvSpPr>
          <p:cNvPr id="752" name="Google Shape;752;p74"/>
          <p:cNvSpPr txBox="1"/>
          <p:nvPr>
            <p:ph idx="2" type="subTitle"/>
          </p:nvPr>
        </p:nvSpPr>
        <p:spPr>
          <a:xfrm>
            <a:off x="1221500" y="2057450"/>
            <a:ext cx="3344400" cy="42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Case Study</a:t>
            </a:r>
            <a:endParaRPr b="1"/>
          </a:p>
          <a:p>
            <a:pPr indent="0" lvl="0" marL="0" rtl="0" algn="l">
              <a:spcBef>
                <a:spcPts val="0"/>
              </a:spcBef>
              <a:spcAft>
                <a:spcPts val="0"/>
              </a:spcAft>
              <a:buNone/>
            </a:pPr>
            <a:r>
              <a:t/>
            </a:r>
            <a:endParaRPr b="1"/>
          </a:p>
        </p:txBody>
      </p:sp>
      <p:sp>
        <p:nvSpPr>
          <p:cNvPr id="753" name="Google Shape;753;p74"/>
          <p:cNvSpPr txBox="1"/>
          <p:nvPr>
            <p:ph idx="3" type="subTitle"/>
          </p:nvPr>
        </p:nvSpPr>
        <p:spPr>
          <a:xfrm>
            <a:off x="1221500" y="2846125"/>
            <a:ext cx="3344400" cy="42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PT Fall Prevention Strategies</a:t>
            </a:r>
            <a:endParaRPr b="1"/>
          </a:p>
          <a:p>
            <a:pPr indent="0" lvl="0" marL="0" rtl="0" algn="l">
              <a:spcBef>
                <a:spcPts val="0"/>
              </a:spcBef>
              <a:spcAft>
                <a:spcPts val="0"/>
              </a:spcAft>
              <a:buNone/>
            </a:pPr>
            <a:r>
              <a:t/>
            </a:r>
            <a:endParaRPr b="1"/>
          </a:p>
        </p:txBody>
      </p:sp>
      <p:sp>
        <p:nvSpPr>
          <p:cNvPr id="754" name="Google Shape;754;p74"/>
          <p:cNvSpPr txBox="1"/>
          <p:nvPr>
            <p:ph idx="4" type="subTitle"/>
          </p:nvPr>
        </p:nvSpPr>
        <p:spPr>
          <a:xfrm>
            <a:off x="1221500" y="3634788"/>
            <a:ext cx="3344400" cy="42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ST Fall Prevention Strategies</a:t>
            </a:r>
            <a:endParaRPr b="1"/>
          </a:p>
          <a:p>
            <a:pPr indent="0" lvl="0" marL="0" rtl="0" algn="l">
              <a:spcBef>
                <a:spcPts val="0"/>
              </a:spcBef>
              <a:spcAft>
                <a:spcPts val="0"/>
              </a:spcAft>
              <a:buNone/>
            </a:pPr>
            <a:r>
              <a:t/>
            </a:r>
            <a:endParaRPr/>
          </a:p>
        </p:txBody>
      </p:sp>
      <p:sp>
        <p:nvSpPr>
          <p:cNvPr id="755" name="Google Shape;755;p74"/>
          <p:cNvSpPr txBox="1"/>
          <p:nvPr>
            <p:ph type="title"/>
          </p:nvPr>
        </p:nvSpPr>
        <p:spPr>
          <a:xfrm>
            <a:off x="510325" y="466500"/>
            <a:ext cx="4856100" cy="5805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en"/>
              <a:t>Fall Prevention Journey</a:t>
            </a:r>
            <a:endParaRPr/>
          </a:p>
        </p:txBody>
      </p:sp>
      <p:sp>
        <p:nvSpPr>
          <p:cNvPr id="756" name="Google Shape;756;p74"/>
          <p:cNvSpPr txBox="1"/>
          <p:nvPr>
            <p:ph idx="5" type="subTitle"/>
          </p:nvPr>
        </p:nvSpPr>
        <p:spPr>
          <a:xfrm>
            <a:off x="5449975" y="1268775"/>
            <a:ext cx="3344400" cy="42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OT Fall Prevention Strategies</a:t>
            </a:r>
            <a:endParaRPr b="1"/>
          </a:p>
        </p:txBody>
      </p:sp>
      <p:sp>
        <p:nvSpPr>
          <p:cNvPr id="757" name="Google Shape;757;p74"/>
          <p:cNvSpPr txBox="1"/>
          <p:nvPr>
            <p:ph idx="6" type="subTitle"/>
          </p:nvPr>
        </p:nvSpPr>
        <p:spPr>
          <a:xfrm>
            <a:off x="5449975" y="2057450"/>
            <a:ext cx="3344400" cy="4251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en"/>
              <a:t>Q &amp; A</a:t>
            </a:r>
            <a:endParaRPr b="1"/>
          </a:p>
          <a:p>
            <a:pPr indent="0" lvl="0" marL="0" rtl="0" algn="l">
              <a:spcBef>
                <a:spcPts val="0"/>
              </a:spcBef>
              <a:spcAft>
                <a:spcPts val="0"/>
              </a:spcAft>
              <a:buNone/>
            </a:pPr>
            <a:r>
              <a:t/>
            </a:r>
            <a:endParaRPr/>
          </a:p>
        </p:txBody>
      </p:sp>
      <p:pic>
        <p:nvPicPr>
          <p:cNvPr id="758" name="Google Shape;758;p74" title="aspiretherapyandwellness.jpg"/>
          <p:cNvPicPr preferRelativeResize="0"/>
          <p:nvPr/>
        </p:nvPicPr>
        <p:blipFill>
          <a:blip r:embed="rId3">
            <a:alphaModFix/>
          </a:blip>
          <a:stretch>
            <a:fillRect/>
          </a:stretch>
        </p:blipFill>
        <p:spPr>
          <a:xfrm>
            <a:off x="6246274" y="2905558"/>
            <a:ext cx="2897725" cy="2068576"/>
          </a:xfrm>
          <a:prstGeom prst="rect">
            <a:avLst/>
          </a:prstGeom>
          <a:noFill/>
          <a:ln>
            <a:noFill/>
          </a:ln>
        </p:spPr>
      </p:pic>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2" name="Shape 762"/>
        <p:cNvGrpSpPr/>
        <p:nvPr/>
      </p:nvGrpSpPr>
      <p:grpSpPr>
        <a:xfrm>
          <a:off x="0" y="0"/>
          <a:ext cx="0" cy="0"/>
          <a:chOff x="0" y="0"/>
          <a:chExt cx="0" cy="0"/>
        </a:xfrm>
      </p:grpSpPr>
      <p:sp>
        <p:nvSpPr>
          <p:cNvPr id="763" name="Google Shape;763;p75"/>
          <p:cNvSpPr txBox="1"/>
          <p:nvPr>
            <p:ph type="title"/>
          </p:nvPr>
        </p:nvSpPr>
        <p:spPr>
          <a:xfrm>
            <a:off x="1496725" y="2546850"/>
            <a:ext cx="6150300" cy="5745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rPr lang="en"/>
              <a:t>Thank You!</a:t>
            </a:r>
            <a:endParaRPr/>
          </a:p>
        </p:txBody>
      </p:sp>
      <p:sp>
        <p:nvSpPr>
          <p:cNvPr id="764" name="Google Shape;764;p75"/>
          <p:cNvSpPr txBox="1"/>
          <p:nvPr>
            <p:ph idx="1" type="subTitle"/>
          </p:nvPr>
        </p:nvSpPr>
        <p:spPr>
          <a:xfrm>
            <a:off x="2733600" y="3094125"/>
            <a:ext cx="3676800" cy="3930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None/>
            </a:pPr>
            <a:r>
              <a:t/>
            </a:r>
            <a:endParaRPr/>
          </a:p>
          <a:p>
            <a:pPr indent="0" lvl="0" marL="0" rtl="0" algn="ctr">
              <a:spcBef>
                <a:spcPts val="0"/>
              </a:spcBef>
              <a:spcAft>
                <a:spcPts val="0"/>
              </a:spcAft>
              <a:buNone/>
            </a:pPr>
            <a:r>
              <a:rPr lang="en"/>
              <a:t> </a:t>
            </a:r>
            <a:endParaRPr/>
          </a:p>
        </p:txBody>
      </p:sp>
    </p:spTree>
  </p:cSld>
  <p:clrMapOvr>
    <a:masterClrMapping/>
  </p:clrMapOvr>
</p:sld>
</file>

<file path=ppt/slides/slide4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768" name="Shape 768"/>
        <p:cNvGrpSpPr/>
        <p:nvPr/>
      </p:nvGrpSpPr>
      <p:grpSpPr>
        <a:xfrm>
          <a:off x="0" y="0"/>
          <a:ext cx="0" cy="0"/>
          <a:chOff x="0" y="0"/>
          <a:chExt cx="0" cy="0"/>
        </a:xfrm>
      </p:grpSpPr>
      <p:pic>
        <p:nvPicPr>
          <p:cNvPr id="769" name="Google Shape;769;p76"/>
          <p:cNvPicPr preferRelativeResize="0"/>
          <p:nvPr/>
        </p:nvPicPr>
        <p:blipFill>
          <a:blip r:embed="rId3">
            <a:alphaModFix/>
          </a:blip>
          <a:stretch>
            <a:fillRect/>
          </a:stretch>
        </p:blipFill>
        <p:spPr>
          <a:xfrm>
            <a:off x="2636525" y="113950"/>
            <a:ext cx="3870960" cy="4838700"/>
          </a:xfrm>
          <a:prstGeom prst="rect">
            <a:avLst/>
          </a:prstGeom>
          <a:noFill/>
          <a:ln>
            <a:noFill/>
          </a:ln>
        </p:spPr>
      </p:pic>
      <p:sp>
        <p:nvSpPr>
          <p:cNvPr id="770" name="Google Shape;770;p76"/>
          <p:cNvSpPr txBox="1"/>
          <p:nvPr/>
        </p:nvSpPr>
        <p:spPr>
          <a:xfrm>
            <a:off x="403455" y="450400"/>
            <a:ext cx="1393200" cy="747900"/>
          </a:xfrm>
          <a:prstGeom prst="rect">
            <a:avLst/>
          </a:prstGeom>
          <a:noFill/>
          <a:ln>
            <a:noFill/>
          </a:ln>
          <a:effectLst>
            <a:outerShdw blurRad="57150" rotWithShape="0" algn="bl" dir="5400000" dist="57150">
              <a:srgbClr val="000000">
                <a:alpha val="50000"/>
              </a:srgbClr>
            </a:outerShdw>
          </a:effectLst>
        </p:spPr>
        <p:txBody>
          <a:bodyPr anchorCtr="0" anchor="t" bIns="91425" lIns="91425" spcFirstLastPara="1" rIns="91425" wrap="square" tIns="91425">
            <a:noAutofit/>
          </a:bodyPr>
          <a:lstStyle/>
          <a:p>
            <a:pPr indent="0" lvl="0" marL="0" rtl="0" algn="ctr">
              <a:spcBef>
                <a:spcPts val="0"/>
              </a:spcBef>
              <a:spcAft>
                <a:spcPts val="0"/>
              </a:spcAft>
              <a:buNone/>
            </a:pPr>
            <a:r>
              <a:rPr lang="en" sz="3800">
                <a:solidFill>
                  <a:srgbClr val="C496F0"/>
                </a:solidFill>
                <a:latin typeface="Plus Jakarta Sans SemiBold"/>
                <a:ea typeface="Plus Jakarta Sans SemiBold"/>
                <a:cs typeface="Plus Jakarta Sans SemiBold"/>
                <a:sym typeface="Plus Jakarta Sans SemiBold"/>
              </a:rPr>
              <a:t>Q  A</a:t>
            </a:r>
            <a:endParaRPr sz="3800">
              <a:solidFill>
                <a:srgbClr val="C496F0"/>
              </a:solidFill>
              <a:latin typeface="Plus Jakarta Sans SemiBold"/>
              <a:ea typeface="Plus Jakarta Sans SemiBold"/>
              <a:cs typeface="Plus Jakarta Sans SemiBold"/>
              <a:sym typeface="Plus Jakarta Sans SemiBold"/>
            </a:endParaRPr>
          </a:p>
        </p:txBody>
      </p:sp>
      <p:sp>
        <p:nvSpPr>
          <p:cNvPr id="771" name="Google Shape;771;p76"/>
          <p:cNvSpPr txBox="1"/>
          <p:nvPr/>
        </p:nvSpPr>
        <p:spPr>
          <a:xfrm rot="-1465">
            <a:off x="802203" y="472257"/>
            <a:ext cx="704100" cy="6042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en" sz="3000">
                <a:solidFill>
                  <a:srgbClr val="9195BD"/>
                </a:solidFill>
                <a:latin typeface="Plus Jakarta Sans"/>
                <a:ea typeface="Plus Jakarta Sans"/>
                <a:cs typeface="Plus Jakarta Sans"/>
                <a:sym typeface="Plus Jakarta Sans"/>
              </a:rPr>
              <a:t>&amp;</a:t>
            </a:r>
            <a:endParaRPr sz="3000">
              <a:solidFill>
                <a:srgbClr val="9195BD"/>
              </a:solidFill>
              <a:latin typeface="Plus Jakarta Sans"/>
              <a:ea typeface="Plus Jakarta Sans"/>
              <a:cs typeface="Plus Jakarta Sans"/>
              <a:sym typeface="Plus Jakarta Sans"/>
            </a:endParaRPr>
          </a:p>
        </p:txBody>
      </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Aspire Brand Theme">
  <a:themeElements>
    <a:clrScheme name="Aspire">
      <a:dk1>
        <a:srgbClr val="1A1A2E"/>
      </a:dk1>
      <a:lt1>
        <a:srgbClr val="FFFFFF"/>
      </a:lt1>
      <a:dk2>
        <a:srgbClr val="0D0E1A"/>
      </a:dk2>
      <a:lt2>
        <a:srgbClr val="F8F7FC"/>
      </a:lt2>
      <a:accent1>
        <a:srgbClr val="2B3FE8"/>
      </a:accent1>
      <a:accent2>
        <a:srgbClr val="7B2FD4"/>
      </a:accent2>
      <a:accent3>
        <a:srgbClr val="D42FA0"/>
      </a:accent3>
      <a:accent4>
        <a:srgbClr val="EDE9F8"/>
      </a:accent4>
      <a:accent5>
        <a:srgbClr val="5B5F78"/>
      </a:accent5>
      <a:accent6>
        <a:srgbClr val="9195BD"/>
      </a:accent6>
      <a:hlink>
        <a:srgbClr val="2B3FE8"/>
      </a:hlink>
      <a:folHlink>
        <a:srgbClr val="7B2FD4"/>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6447EC50114624A9799974B2072D88F" ma:contentTypeVersion="10" ma:contentTypeDescription="Create a new document." ma:contentTypeScope="" ma:versionID="0c9560b36e4d8d42e83f34486c60c3cf">
  <xsd:schema xmlns:xsd="http://www.w3.org/2001/XMLSchema" xmlns:xs="http://www.w3.org/2001/XMLSchema" xmlns:p="http://schemas.microsoft.com/office/2006/metadata/properties" xmlns:ns2="884ae28d-aac6-440a-89b0-1cedf66fb95d" xmlns:ns3="fd74609e-09d2-4da3-a040-7e20f9afbf37" targetNamespace="http://schemas.microsoft.com/office/2006/metadata/properties" ma:root="true" ma:fieldsID="bc495697763f94cb291ac91221cc8aa1" ns2:_="" ns3:_="">
    <xsd:import namespace="884ae28d-aac6-440a-89b0-1cedf66fb95d"/>
    <xsd:import namespace="fd74609e-09d2-4da3-a040-7e20f9afbf37"/>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3:SharedWithUsers" minOccurs="0"/>
                <xsd:element ref="ns3:SharedWithDetails" minOccurs="0"/>
                <xsd:element ref="ns2:MediaServiceDateTaken" minOccurs="0"/>
                <xsd:element ref="ns2:MediaServiceGenerationTime" minOccurs="0"/>
                <xsd:element ref="ns2:MediaServiceEventHashCode"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84ae28d-aac6-440a-89b0-1cedf66fb9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fd74609e-09d2-4da3-a040-7e20f9afbf37"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E3975B3C-1922-4E1A-B4CD-46F55EA77972}"/>
</file>

<file path=customXml/itemProps2.xml><?xml version="1.0" encoding="utf-8"?>
<ds:datastoreItem xmlns:ds="http://schemas.openxmlformats.org/officeDocument/2006/customXml" ds:itemID="{E1598775-2A9C-40ED-9C03-5EF6E9067EC3}"/>
</file>

<file path=customXml/itemProps3.xml><?xml version="1.0" encoding="utf-8"?>
<ds:datastoreItem xmlns:ds="http://schemas.openxmlformats.org/officeDocument/2006/customXml" ds:itemID="{11DDDC82-67A2-4FBA-AEC1-81BA41F74E1C}"/>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0x01010016447EC50114624A9799974B2072D88F</vt:lpwstr>
  </property>
</Properties>
</file>