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slideLayouts/slideLayout4.xml" ContentType="application/vnd.openxmlformats-officedocument.presentationml.slideLayout+xml"/>
  <Override PartName="/docProps/app.xml" ContentType="application/vnd.openxmlformats-officedocument.extended-properties+xml"/>
  <Override PartName="/ppt/revisionInfo.xml" ContentType="application/vnd.ms-powerpoint.revisioninfo+xml"/>
  <Override PartName="/docProps/core.xml" ContentType="application/vnd.openxmlformats-package.core-properties+xml"/>
  <Override PartName="/ppt/slides/slide2.xml" ContentType="application/vnd.openxmlformats-officedocument.presentationml.slide+xml"/>
  <Override PartName="/ppt/changesInfos/changesInfo1.xml" ContentType="application/vnd.ms-powerpoint.changesinfo+xml"/>
  <Override PartName="/ppt/commentAuthors.xml" ContentType="application/vnd.openxmlformats-officedocument.presentationml.commentAuthors+xml"/>
  <Override PartName="/ppt/slideLayouts/slideLayout3.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12.xml" ContentType="application/vnd.openxmlformats-officedocument.presentationml.slideLayout+xml"/>
  <Override PartName="/ppt/slides/slide3.xml" ContentType="application/vnd.openxmlformats-officedocument.presentationml.slide+xml"/>
  <Override PartName="/ppt/slides/slide1.xml" ContentType="application/vnd.openxmlformats-officedocument.presentationml.slide+xml"/>
  <Override PartName="/ppt/slideMasters/slideMaster1.xml" ContentType="application/vnd.openxmlformats-officedocument.presentationml.slideMaster+xml"/>
  <Override PartName="/ppt/handoutMasters/handoutMaster1.xml" ContentType="application/vnd.openxmlformats-officedocument.presentationml.handoutMaster+xml"/>
  <Override PartName="/ppt/slides/slide5.xml" ContentType="application/vnd.openxmlformats-officedocument.presentationml.slide+xml"/>
  <Override PartName="/ppt/notesMasters/notesMaster1.xml" ContentType="application/vnd.openxmlformats-officedocument.presentationml.notesMaster+xml"/>
  <Override PartName="/ppt/slideLayouts/slideLayout8.xml" ContentType="application/vnd.openxmlformats-officedocument.presentationml.slideLayou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3.xml" ContentType="application/vnd.openxmlformats-officedocument.presentationml.slideLayout+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slideLayouts/slideLayout14.xml" ContentType="application/vnd.openxmlformats-officedocument.presentationml.slideLayout+xml"/>
  <Override PartName="/ppt/slides/slide10.xml" ContentType="application/vnd.openxmlformats-officedocument.presentationml.slide+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s/slide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8" r:id="rId1"/>
  </p:sldMasterIdLst>
  <p:notesMasterIdLst>
    <p:notesMasterId r:id="rId12"/>
  </p:notesMasterIdLst>
  <p:handoutMasterIdLst>
    <p:handoutMasterId r:id="rId13"/>
  </p:handoutMasterIdLst>
  <p:sldIdLst>
    <p:sldId id="274" r:id="rId2"/>
    <p:sldId id="258" r:id="rId3"/>
    <p:sldId id="260" r:id="rId4"/>
    <p:sldId id="261" r:id="rId5"/>
    <p:sldId id="264" r:id="rId6"/>
    <p:sldId id="265" r:id="rId7"/>
    <p:sldId id="267" r:id="rId8"/>
    <p:sldId id="269" r:id="rId9"/>
    <p:sldId id="275" r:id="rId10"/>
    <p:sldId id="272" r:id="rId11"/>
  </p:sldIdLst>
  <p:sldSz cx="9144000" cy="6858000" type="screen4x3"/>
  <p:notesSz cx="7010400" cy="9372600"/>
  <p:embeddedFontLst>
    <p:embeddedFont>
      <p:font typeface="Arial Narrow" panose="020B0606020202030204" pitchFamily="34" charset="0"/>
      <p:regular r:id="rId14"/>
      <p:bold r:id="rId15"/>
      <p:italic r:id="rId16"/>
      <p:boldItalic r:id="rId17"/>
    </p:embeddedFont>
    <p:embeddedFont>
      <p:font typeface="Oswald Regular" panose="020B0604020202020204" charset="0"/>
      <p:regular r:id="rId18"/>
      <p:bold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96" userDrawn="1">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ber Leberman" initials="AL" lastIdx="6" clrIdx="0">
    <p:extLst>
      <p:ext uri="{19B8F6BF-5375-455C-9EA6-DF929625EA0E}">
        <p15:presenceInfo xmlns:p15="http://schemas.microsoft.com/office/powerpoint/2012/main" userId="S::ALeberman@drcog.org::a4e767ec-37f7-49ad-9840-ae941572cc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AFAD"/>
    <a:srgbClr val="AAD8CE"/>
    <a:srgbClr val="97E5E3"/>
    <a:srgbClr val="F47A00"/>
    <a:srgbClr val="A1E987"/>
    <a:srgbClr val="BFF0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1C998B-9581-45DA-AC40-E8CBC58B115C}" v="1" dt="2026-09-11T18:07:52.8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01" autoAdjust="0"/>
    <p:restoredTop sz="85194" autoAdjust="0"/>
  </p:normalViewPr>
  <p:slideViewPr>
    <p:cSldViewPr>
      <p:cViewPr varScale="1">
        <p:scale>
          <a:sx n="54" d="100"/>
          <a:sy n="54" d="100"/>
        </p:scale>
        <p:origin x="1612" y="40"/>
      </p:cViewPr>
      <p:guideLst>
        <p:guide orient="horz" pos="2496"/>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font" Target="fonts/font5.fntdata"/><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4.fntdata"/><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commentAuthors" Target="commentAuthors.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heme" Target="theme/theme1.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viewProps" Target="viewProps.xml"/><Relationship Id="rId27"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nnon N. Gimbel" userId="d3aacade-7ab4-40e4-9bda-63632cdd5d28" providerId="ADAL" clId="{FEA7D554-E662-48BB-AC7A-A41BFB5E6F4D}"/>
    <pc:docChg chg="custSel modSld">
      <pc:chgData name="Shannon N. Gimbel" userId="d3aacade-7ab4-40e4-9bda-63632cdd5d28" providerId="ADAL" clId="{FEA7D554-E662-48BB-AC7A-A41BFB5E6F4D}" dt="2026-09-11T18:10:07.895" v="708" actId="20577"/>
      <pc:docMkLst>
        <pc:docMk/>
      </pc:docMkLst>
      <pc:sldChg chg="modSp mod">
        <pc:chgData name="Shannon N. Gimbel" userId="d3aacade-7ab4-40e4-9bda-63632cdd5d28" providerId="ADAL" clId="{FEA7D554-E662-48BB-AC7A-A41BFB5E6F4D}" dt="2026-09-11T17:59:55.665" v="543" actId="5793"/>
        <pc:sldMkLst>
          <pc:docMk/>
          <pc:sldMk cId="2961875850" sldId="258"/>
        </pc:sldMkLst>
        <pc:spChg chg="mod">
          <ac:chgData name="Shannon N. Gimbel" userId="d3aacade-7ab4-40e4-9bda-63632cdd5d28" providerId="ADAL" clId="{FEA7D554-E662-48BB-AC7A-A41BFB5E6F4D}" dt="2026-09-11T17:59:55.665" v="543" actId="5793"/>
          <ac:spMkLst>
            <pc:docMk/>
            <pc:sldMk cId="2961875850" sldId="258"/>
            <ac:spMk id="3" creationId="{DDC8682C-E84A-E347-B5B5-9FAF753E2A5C}"/>
          </ac:spMkLst>
        </pc:spChg>
      </pc:sldChg>
      <pc:sldChg chg="modSp mod">
        <pc:chgData name="Shannon N. Gimbel" userId="d3aacade-7ab4-40e4-9bda-63632cdd5d28" providerId="ADAL" clId="{FEA7D554-E662-48BB-AC7A-A41BFB5E6F4D}" dt="2026-09-11T18:00:16.132" v="545" actId="14100"/>
        <pc:sldMkLst>
          <pc:docMk/>
          <pc:sldMk cId="1627919805" sldId="260"/>
        </pc:sldMkLst>
        <pc:spChg chg="mod">
          <ac:chgData name="Shannon N. Gimbel" userId="d3aacade-7ab4-40e4-9bda-63632cdd5d28" providerId="ADAL" clId="{FEA7D554-E662-48BB-AC7A-A41BFB5E6F4D}" dt="2026-09-11T18:00:16.132" v="545" actId="14100"/>
          <ac:spMkLst>
            <pc:docMk/>
            <pc:sldMk cId="1627919805" sldId="260"/>
            <ac:spMk id="3" creationId="{42E5DCE5-7C9C-AF47-9702-F23C729F8D44}"/>
          </ac:spMkLst>
        </pc:spChg>
      </pc:sldChg>
      <pc:sldChg chg="modSp mod">
        <pc:chgData name="Shannon N. Gimbel" userId="d3aacade-7ab4-40e4-9bda-63632cdd5d28" providerId="ADAL" clId="{FEA7D554-E662-48BB-AC7A-A41BFB5E6F4D}" dt="2026-09-11T18:10:07.895" v="708" actId="20577"/>
        <pc:sldMkLst>
          <pc:docMk/>
          <pc:sldMk cId="245166429" sldId="261"/>
        </pc:sldMkLst>
        <pc:spChg chg="mod">
          <ac:chgData name="Shannon N. Gimbel" userId="d3aacade-7ab4-40e4-9bda-63632cdd5d28" providerId="ADAL" clId="{FEA7D554-E662-48BB-AC7A-A41BFB5E6F4D}" dt="2026-09-11T18:10:07.895" v="708" actId="20577"/>
          <ac:spMkLst>
            <pc:docMk/>
            <pc:sldMk cId="245166429" sldId="261"/>
            <ac:spMk id="3" creationId="{B23C8314-A648-FF41-B5C5-34127FEBA51D}"/>
          </ac:spMkLst>
        </pc:spChg>
      </pc:sldChg>
      <pc:sldChg chg="modSp mod">
        <pc:chgData name="Shannon N. Gimbel" userId="d3aacade-7ab4-40e4-9bda-63632cdd5d28" providerId="ADAL" clId="{FEA7D554-E662-48BB-AC7A-A41BFB5E6F4D}" dt="2026-09-11T18:00:46.107" v="548" actId="33524"/>
        <pc:sldMkLst>
          <pc:docMk/>
          <pc:sldMk cId="3395836334" sldId="264"/>
        </pc:sldMkLst>
        <pc:spChg chg="mod">
          <ac:chgData name="Shannon N. Gimbel" userId="d3aacade-7ab4-40e4-9bda-63632cdd5d28" providerId="ADAL" clId="{FEA7D554-E662-48BB-AC7A-A41BFB5E6F4D}" dt="2026-09-11T18:00:46.107" v="548" actId="33524"/>
          <ac:spMkLst>
            <pc:docMk/>
            <pc:sldMk cId="3395836334" sldId="264"/>
            <ac:spMk id="3" creationId="{97DBCDD0-78F8-9D41-A0FE-65BE12EECE9C}"/>
          </ac:spMkLst>
        </pc:spChg>
      </pc:sldChg>
      <pc:sldChg chg="modSp mod">
        <pc:chgData name="Shannon N. Gimbel" userId="d3aacade-7ab4-40e4-9bda-63632cdd5d28" providerId="ADAL" clId="{FEA7D554-E662-48BB-AC7A-A41BFB5E6F4D}" dt="2026-09-11T18:01:20.439" v="564" actId="20577"/>
        <pc:sldMkLst>
          <pc:docMk/>
          <pc:sldMk cId="2714204333" sldId="265"/>
        </pc:sldMkLst>
        <pc:spChg chg="mod">
          <ac:chgData name="Shannon N. Gimbel" userId="d3aacade-7ab4-40e4-9bda-63632cdd5d28" providerId="ADAL" clId="{FEA7D554-E662-48BB-AC7A-A41BFB5E6F4D}" dt="2026-09-11T18:01:20.439" v="564" actId="20577"/>
          <ac:spMkLst>
            <pc:docMk/>
            <pc:sldMk cId="2714204333" sldId="265"/>
            <ac:spMk id="2" creationId="{EA07E232-753A-1C4A-ABC5-BDC409BDF9A2}"/>
          </ac:spMkLst>
        </pc:spChg>
        <pc:spChg chg="mod">
          <ac:chgData name="Shannon N. Gimbel" userId="d3aacade-7ab4-40e4-9bda-63632cdd5d28" providerId="ADAL" clId="{FEA7D554-E662-48BB-AC7A-A41BFB5E6F4D}" dt="2026-09-11T18:01:07.166" v="552" actId="27636"/>
          <ac:spMkLst>
            <pc:docMk/>
            <pc:sldMk cId="2714204333" sldId="265"/>
            <ac:spMk id="3" creationId="{5FA1DE50-18C3-464B-A99B-C6866A35F2C4}"/>
          </ac:spMkLst>
        </pc:spChg>
      </pc:sldChg>
      <pc:sldChg chg="modSp mod">
        <pc:chgData name="Shannon N. Gimbel" userId="d3aacade-7ab4-40e4-9bda-63632cdd5d28" providerId="ADAL" clId="{FEA7D554-E662-48BB-AC7A-A41BFB5E6F4D}" dt="2026-09-11T18:09:08.766" v="693" actId="113"/>
        <pc:sldMkLst>
          <pc:docMk/>
          <pc:sldMk cId="3914604664" sldId="267"/>
        </pc:sldMkLst>
        <pc:spChg chg="mod">
          <ac:chgData name="Shannon N. Gimbel" userId="d3aacade-7ab4-40e4-9bda-63632cdd5d28" providerId="ADAL" clId="{FEA7D554-E662-48BB-AC7A-A41BFB5E6F4D}" dt="2026-09-11T18:08:12.663" v="679" actId="20577"/>
          <ac:spMkLst>
            <pc:docMk/>
            <pc:sldMk cId="3914604664" sldId="267"/>
            <ac:spMk id="2" creationId="{A74FDFFC-7777-7A43-B29D-BE79A5D00612}"/>
          </ac:spMkLst>
        </pc:spChg>
        <pc:spChg chg="mod">
          <ac:chgData name="Shannon N. Gimbel" userId="d3aacade-7ab4-40e4-9bda-63632cdd5d28" providerId="ADAL" clId="{FEA7D554-E662-48BB-AC7A-A41BFB5E6F4D}" dt="2026-09-11T18:09:08.766" v="693" actId="113"/>
          <ac:spMkLst>
            <pc:docMk/>
            <pc:sldMk cId="3914604664" sldId="267"/>
            <ac:spMk id="3" creationId="{B1E4A0D0-7C35-F849-A190-BD2B3119B8C5}"/>
          </ac:spMkLst>
        </pc:spChg>
      </pc:sldChg>
      <pc:sldChg chg="modSp mod">
        <pc:chgData name="Shannon N. Gimbel" userId="d3aacade-7ab4-40e4-9bda-63632cdd5d28" providerId="ADAL" clId="{FEA7D554-E662-48BB-AC7A-A41BFB5E6F4D}" dt="2026-09-11T18:05:14.962" v="652" actId="20577"/>
        <pc:sldMkLst>
          <pc:docMk/>
          <pc:sldMk cId="1776234312" sldId="269"/>
        </pc:sldMkLst>
        <pc:spChg chg="mod">
          <ac:chgData name="Shannon N. Gimbel" userId="d3aacade-7ab4-40e4-9bda-63632cdd5d28" providerId="ADAL" clId="{FEA7D554-E662-48BB-AC7A-A41BFB5E6F4D}" dt="2026-09-11T18:05:14.962" v="652" actId="20577"/>
          <ac:spMkLst>
            <pc:docMk/>
            <pc:sldMk cId="1776234312" sldId="269"/>
            <ac:spMk id="3" creationId="{B6BD54DE-201F-B84D-8FC4-784917E1045E}"/>
          </ac:spMkLst>
        </pc:spChg>
      </pc:sldChg>
      <pc:sldChg chg="modSp mod">
        <pc:chgData name="Shannon N. Gimbel" userId="d3aacade-7ab4-40e4-9bda-63632cdd5d28" providerId="ADAL" clId="{FEA7D554-E662-48BB-AC7A-A41BFB5E6F4D}" dt="2026-09-11T18:03:56.292" v="620" actId="20577"/>
        <pc:sldMkLst>
          <pc:docMk/>
          <pc:sldMk cId="1391603835" sldId="275"/>
        </pc:sldMkLst>
        <pc:spChg chg="mod">
          <ac:chgData name="Shannon N. Gimbel" userId="d3aacade-7ab4-40e4-9bda-63632cdd5d28" providerId="ADAL" clId="{FEA7D554-E662-48BB-AC7A-A41BFB5E6F4D}" dt="2026-09-11T18:03:56.292" v="620" actId="20577"/>
          <ac:spMkLst>
            <pc:docMk/>
            <pc:sldMk cId="1391603835" sldId="275"/>
            <ac:spMk id="3" creationId="{F018DBE7-95CC-5CA7-F767-110B8F3BF63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8630"/>
          </a:xfrm>
          <a:prstGeom prst="rect">
            <a:avLst/>
          </a:prstGeom>
        </p:spPr>
        <p:txBody>
          <a:bodyPr vert="horz" lIns="93616" tIns="46808" rIns="93616" bIns="46808"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8630"/>
          </a:xfrm>
          <a:prstGeom prst="rect">
            <a:avLst/>
          </a:prstGeom>
        </p:spPr>
        <p:txBody>
          <a:bodyPr vert="horz" lIns="93616" tIns="46808" rIns="93616" bIns="46808" rtlCol="0"/>
          <a:lstStyle>
            <a:lvl1pPr algn="r">
              <a:defRPr sz="1200"/>
            </a:lvl1pPr>
          </a:lstStyle>
          <a:p>
            <a:fld id="{E4D6303C-7C32-4290-9B2F-11A5A8B63A01}" type="datetimeFigureOut">
              <a:rPr lang="en-US" smtClean="0"/>
              <a:t>9/11/2026</a:t>
            </a:fld>
            <a:endParaRPr lang="en-US"/>
          </a:p>
        </p:txBody>
      </p:sp>
      <p:sp>
        <p:nvSpPr>
          <p:cNvPr id="4" name="Footer Placeholder 3"/>
          <p:cNvSpPr>
            <a:spLocks noGrp="1"/>
          </p:cNvSpPr>
          <p:nvPr>
            <p:ph type="ftr" sz="quarter" idx="2"/>
          </p:nvPr>
        </p:nvSpPr>
        <p:spPr>
          <a:xfrm>
            <a:off x="0" y="8902343"/>
            <a:ext cx="3037840" cy="468630"/>
          </a:xfrm>
          <a:prstGeom prst="rect">
            <a:avLst/>
          </a:prstGeom>
        </p:spPr>
        <p:txBody>
          <a:bodyPr vert="horz" lIns="93616" tIns="46808" rIns="93616" bIns="46808"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902343"/>
            <a:ext cx="3037840" cy="468630"/>
          </a:xfrm>
          <a:prstGeom prst="rect">
            <a:avLst/>
          </a:prstGeom>
        </p:spPr>
        <p:txBody>
          <a:bodyPr vert="horz" lIns="93616" tIns="46808" rIns="93616" bIns="46808" rtlCol="0" anchor="b"/>
          <a:lstStyle>
            <a:lvl1pPr algn="r">
              <a:defRPr sz="1200"/>
            </a:lvl1pPr>
          </a:lstStyle>
          <a:p>
            <a:fld id="{FAFDDAE8-F8FB-40A2-B6E9-2A1ED31C10CA}"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8630"/>
          </a:xfrm>
          <a:prstGeom prst="rect">
            <a:avLst/>
          </a:prstGeom>
        </p:spPr>
        <p:txBody>
          <a:bodyPr vert="horz" lIns="93616" tIns="46808" rIns="93616" bIns="46808" rtlCol="0"/>
          <a:lstStyle>
            <a:lvl1pPr algn="l">
              <a:defRPr sz="1200"/>
            </a:lvl1pPr>
          </a:lstStyle>
          <a:p>
            <a:endParaRPr lang="en-US"/>
          </a:p>
        </p:txBody>
      </p:sp>
      <p:sp>
        <p:nvSpPr>
          <p:cNvPr id="3" name="Date Placeholder 2"/>
          <p:cNvSpPr>
            <a:spLocks noGrp="1"/>
          </p:cNvSpPr>
          <p:nvPr>
            <p:ph type="dt" idx="1"/>
          </p:nvPr>
        </p:nvSpPr>
        <p:spPr>
          <a:xfrm>
            <a:off x="3970938" y="0"/>
            <a:ext cx="3037840" cy="468630"/>
          </a:xfrm>
          <a:prstGeom prst="rect">
            <a:avLst/>
          </a:prstGeom>
        </p:spPr>
        <p:txBody>
          <a:bodyPr vert="horz" lIns="93616" tIns="46808" rIns="93616" bIns="46808" rtlCol="0"/>
          <a:lstStyle>
            <a:lvl1pPr algn="r">
              <a:defRPr sz="1200"/>
            </a:lvl1pPr>
          </a:lstStyle>
          <a:p>
            <a:fld id="{73E81BEF-A568-405E-A668-54BF94788690}" type="datetimeFigureOut">
              <a:rPr lang="en-US" smtClean="0"/>
              <a:pPr/>
              <a:t>9/11/2026</a:t>
            </a:fld>
            <a:endParaRPr lang="en-US"/>
          </a:p>
        </p:txBody>
      </p:sp>
      <p:sp>
        <p:nvSpPr>
          <p:cNvPr id="4" name="Slide Image Placeholder 3"/>
          <p:cNvSpPr>
            <a:spLocks noGrp="1" noRot="1" noChangeAspect="1"/>
          </p:cNvSpPr>
          <p:nvPr>
            <p:ph type="sldImg" idx="2"/>
          </p:nvPr>
        </p:nvSpPr>
        <p:spPr>
          <a:xfrm>
            <a:off x="1162050" y="703263"/>
            <a:ext cx="4686300" cy="3514725"/>
          </a:xfrm>
          <a:prstGeom prst="rect">
            <a:avLst/>
          </a:prstGeom>
          <a:noFill/>
          <a:ln w="12700">
            <a:solidFill>
              <a:prstClr val="black"/>
            </a:solidFill>
          </a:ln>
        </p:spPr>
        <p:txBody>
          <a:bodyPr vert="horz" lIns="93616" tIns="46808" rIns="93616" bIns="46808" rtlCol="0" anchor="ctr"/>
          <a:lstStyle/>
          <a:p>
            <a:endParaRPr lang="en-US"/>
          </a:p>
        </p:txBody>
      </p:sp>
      <p:sp>
        <p:nvSpPr>
          <p:cNvPr id="5" name="Notes Placeholder 4"/>
          <p:cNvSpPr>
            <a:spLocks noGrp="1"/>
          </p:cNvSpPr>
          <p:nvPr>
            <p:ph type="body" sz="quarter" idx="3"/>
          </p:nvPr>
        </p:nvSpPr>
        <p:spPr>
          <a:xfrm>
            <a:off x="701040" y="4451985"/>
            <a:ext cx="5608320" cy="4217670"/>
          </a:xfrm>
          <a:prstGeom prst="rect">
            <a:avLst/>
          </a:prstGeom>
        </p:spPr>
        <p:txBody>
          <a:bodyPr vert="horz" lIns="93616" tIns="46808" rIns="93616" bIns="4680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02343"/>
            <a:ext cx="3037840" cy="468630"/>
          </a:xfrm>
          <a:prstGeom prst="rect">
            <a:avLst/>
          </a:prstGeom>
        </p:spPr>
        <p:txBody>
          <a:bodyPr vert="horz" lIns="93616" tIns="46808" rIns="93616" bIns="46808"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902343"/>
            <a:ext cx="3037840" cy="468630"/>
          </a:xfrm>
          <a:prstGeom prst="rect">
            <a:avLst/>
          </a:prstGeom>
        </p:spPr>
        <p:txBody>
          <a:bodyPr vert="horz" lIns="93616" tIns="46808" rIns="93616" bIns="46808" rtlCol="0" anchor="b"/>
          <a:lstStyle>
            <a:lvl1pPr algn="r">
              <a:defRPr sz="1200"/>
            </a:lvl1pPr>
          </a:lstStyle>
          <a:p>
            <a:fld id="{CC5E43E3-51AC-455D-BF6E-C0A4978DADC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124200" y="1600201"/>
            <a:ext cx="5334000" cy="2000250"/>
          </a:xfrm>
          <a:prstGeom prst="rect">
            <a:avLst/>
          </a:prstGeom>
        </p:spPr>
        <p:txBody>
          <a:bodyPr anchor="b"/>
          <a:lstStyle>
            <a:lvl1pPr algn="l">
              <a:defRPr sz="4800">
                <a:latin typeface="Arial Narrow" pitchFamily="34" charset="0"/>
              </a:defRPr>
            </a:lvl1pPr>
          </a:lstStyle>
          <a:p>
            <a:r>
              <a:rPr lang="en-US" dirty="0"/>
              <a:t>Click to edit Master title style</a:t>
            </a:r>
          </a:p>
        </p:txBody>
      </p:sp>
      <p:sp>
        <p:nvSpPr>
          <p:cNvPr id="3" name="Subtitle 2"/>
          <p:cNvSpPr>
            <a:spLocks noGrp="1"/>
          </p:cNvSpPr>
          <p:nvPr>
            <p:ph type="subTitle" idx="1"/>
          </p:nvPr>
        </p:nvSpPr>
        <p:spPr>
          <a:xfrm>
            <a:off x="3124200" y="3886200"/>
            <a:ext cx="4648200" cy="1752600"/>
          </a:xfrm>
          <a:prstGeom prst="rect">
            <a:avLst/>
          </a:prstGeom>
        </p:spPr>
        <p:txBody>
          <a:bodyPr>
            <a:normAutofit/>
          </a:bodyPr>
          <a:lstStyle>
            <a:lvl1pPr marL="0" indent="0" algn="l">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Chevron 11"/>
          <p:cNvSpPr/>
          <p:nvPr/>
        </p:nvSpPr>
        <p:spPr>
          <a:xfrm rot="5400000">
            <a:off x="-838200" y="3048000"/>
            <a:ext cx="4800600" cy="2057400"/>
          </a:xfrm>
          <a:prstGeom prst="chevron">
            <a:avLst>
              <a:gd name="adj" fmla="val 22868"/>
            </a:avLst>
          </a:prstGeom>
          <a:solidFill>
            <a:srgbClr val="07AFAD">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Pentagon 12"/>
          <p:cNvSpPr/>
          <p:nvPr/>
        </p:nvSpPr>
        <p:spPr>
          <a:xfrm rot="5400000">
            <a:off x="571500" y="-38100"/>
            <a:ext cx="1981200" cy="2057400"/>
          </a:xfrm>
          <a:prstGeom prst="homePlate">
            <a:avLst>
              <a:gd name="adj" fmla="val 24838"/>
            </a:avLst>
          </a:prstGeom>
          <a:solidFill>
            <a:srgbClr val="07AFAD">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Pentagon 13"/>
          <p:cNvSpPr/>
          <p:nvPr/>
        </p:nvSpPr>
        <p:spPr>
          <a:xfrm rot="5400000">
            <a:off x="647700" y="-114300"/>
            <a:ext cx="1828800" cy="2057400"/>
          </a:xfrm>
          <a:prstGeom prst="homePlate">
            <a:avLst>
              <a:gd name="adj" fmla="val 26042"/>
            </a:avLst>
          </a:prstGeom>
          <a:solidFill>
            <a:srgbClr val="07AFAD">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5" name="Picture 14" descr="logowhite.png"/>
          <p:cNvPicPr>
            <a:picLocks noChangeAspect="1"/>
          </p:cNvPicPr>
          <p:nvPr/>
        </p:nvPicPr>
        <p:blipFill>
          <a:blip r:embed="rId2" cstate="print"/>
          <a:stretch>
            <a:fillRect/>
          </a:stretch>
        </p:blipFill>
        <p:spPr>
          <a:xfrm>
            <a:off x="685800" y="228600"/>
            <a:ext cx="1733548" cy="463666"/>
          </a:xfrm>
          <a:prstGeom prst="rect">
            <a:avLst/>
          </a:prstGeom>
        </p:spPr>
      </p:pic>
      <p:pic>
        <p:nvPicPr>
          <p:cNvPr id="16" name="Picture 15" descr="triangle.png"/>
          <p:cNvPicPr>
            <a:picLocks noChangeAspect="1"/>
          </p:cNvPicPr>
          <p:nvPr/>
        </p:nvPicPr>
        <p:blipFill>
          <a:blip r:embed="rId3" cstate="print"/>
          <a:stretch>
            <a:fillRect/>
          </a:stretch>
        </p:blipFill>
        <p:spPr>
          <a:xfrm>
            <a:off x="1219306" y="838200"/>
            <a:ext cx="687137" cy="624842"/>
          </a:xfrm>
          <a:prstGeom prst="rect">
            <a:avLst/>
          </a:prstGeom>
        </p:spPr>
      </p:pic>
    </p:spTree>
    <p:extLst>
      <p:ext uri="{BB962C8B-B14F-4D97-AF65-F5344CB8AC3E}">
        <p14:creationId xmlns:p14="http://schemas.microsoft.com/office/powerpoint/2010/main" val="4061501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pic>
        <p:nvPicPr>
          <p:cNvPr id="9" name="Picture 8" descr="A person posing for the camera&#10;&#10;Description automatically generated">
            <a:extLst>
              <a:ext uri="{FF2B5EF4-FFF2-40B4-BE49-F238E27FC236}">
                <a16:creationId xmlns:a16="http://schemas.microsoft.com/office/drawing/2014/main" id="{4EE34A8A-372C-49AE-BAFF-FA6F52B24D5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56" t="7657" r="13698"/>
          <a:stretch/>
        </p:blipFill>
        <p:spPr>
          <a:xfrm>
            <a:off x="-450927" y="0"/>
            <a:ext cx="9594927" cy="6858000"/>
          </a:xfrm>
          <a:prstGeom prst="rect">
            <a:avLst/>
          </a:prstGeom>
        </p:spPr>
      </p:pic>
      <p:sp>
        <p:nvSpPr>
          <p:cNvPr id="2" name="Title 1"/>
          <p:cNvSpPr>
            <a:spLocks noGrp="1"/>
          </p:cNvSpPr>
          <p:nvPr>
            <p:ph type="ctrTitle"/>
          </p:nvPr>
        </p:nvSpPr>
        <p:spPr>
          <a:xfrm>
            <a:off x="4343400" y="0"/>
            <a:ext cx="4800600" cy="2135129"/>
          </a:xfrm>
          <a:prstGeom prst="rect">
            <a:avLst/>
          </a:prstGeom>
        </p:spPr>
        <p:txBody>
          <a:bodyPr anchor="b"/>
          <a:lstStyle>
            <a:lvl1pPr algn="ctr">
              <a:lnSpc>
                <a:spcPts val="5500"/>
              </a:lnSpc>
              <a:defRPr sz="4800">
                <a:solidFill>
                  <a:schemeClr val="bg1"/>
                </a:solidFill>
                <a:latin typeface="Arial Narrow" pitchFamily="34" charset="0"/>
              </a:defRPr>
            </a:lvl1pPr>
          </a:lstStyle>
          <a:p>
            <a:r>
              <a:rPr lang="en-US" dirty="0"/>
              <a:t>Click to edit Master title style</a:t>
            </a:r>
          </a:p>
        </p:txBody>
      </p:sp>
      <p:sp>
        <p:nvSpPr>
          <p:cNvPr id="3" name="Subtitle 2"/>
          <p:cNvSpPr>
            <a:spLocks noGrp="1"/>
          </p:cNvSpPr>
          <p:nvPr>
            <p:ph type="subTitle" idx="1"/>
          </p:nvPr>
        </p:nvSpPr>
        <p:spPr>
          <a:xfrm>
            <a:off x="4419600" y="2209800"/>
            <a:ext cx="4648200" cy="1752600"/>
          </a:xfrm>
          <a:prstGeom prst="rect">
            <a:avLst/>
          </a:prstGeom>
        </p:spPr>
        <p:txBody>
          <a:bodyPr>
            <a:normAutofit/>
          </a:bodyPr>
          <a:lstStyle>
            <a:lvl1pPr marL="0" indent="0" algn="ctr">
              <a:lnSpc>
                <a:spcPts val="3500"/>
              </a:lnSpc>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3" name="Pentagon 12"/>
          <p:cNvSpPr/>
          <p:nvPr/>
        </p:nvSpPr>
        <p:spPr>
          <a:xfrm rot="5400000">
            <a:off x="571500" y="-38100"/>
            <a:ext cx="1981200" cy="2057400"/>
          </a:xfrm>
          <a:prstGeom prst="homePlate">
            <a:avLst>
              <a:gd name="adj" fmla="val 24838"/>
            </a:avLst>
          </a:prstGeom>
          <a:solidFill>
            <a:srgbClr val="07AFAD">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Pentagon 13"/>
          <p:cNvSpPr/>
          <p:nvPr/>
        </p:nvSpPr>
        <p:spPr>
          <a:xfrm rot="5400000">
            <a:off x="647700" y="-114300"/>
            <a:ext cx="1828800" cy="2057400"/>
          </a:xfrm>
          <a:prstGeom prst="homePlate">
            <a:avLst>
              <a:gd name="adj" fmla="val 26042"/>
            </a:avLst>
          </a:prstGeom>
          <a:solidFill>
            <a:srgbClr val="07AFAD">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5" name="Picture 14" descr="logowhite.png"/>
          <p:cNvPicPr>
            <a:picLocks noChangeAspect="1"/>
          </p:cNvPicPr>
          <p:nvPr/>
        </p:nvPicPr>
        <p:blipFill>
          <a:blip r:embed="rId3" cstate="print"/>
          <a:stretch>
            <a:fillRect/>
          </a:stretch>
        </p:blipFill>
        <p:spPr>
          <a:xfrm>
            <a:off x="685800" y="228600"/>
            <a:ext cx="1733548" cy="463666"/>
          </a:xfrm>
          <a:prstGeom prst="rect">
            <a:avLst/>
          </a:prstGeom>
        </p:spPr>
      </p:pic>
      <p:pic>
        <p:nvPicPr>
          <p:cNvPr id="16" name="Picture 15" descr="triangle.png"/>
          <p:cNvPicPr>
            <a:picLocks noChangeAspect="1"/>
          </p:cNvPicPr>
          <p:nvPr/>
        </p:nvPicPr>
        <p:blipFill>
          <a:blip r:embed="rId4" cstate="print"/>
          <a:stretch>
            <a:fillRect/>
          </a:stretch>
        </p:blipFill>
        <p:spPr>
          <a:xfrm>
            <a:off x="1219306" y="838200"/>
            <a:ext cx="687137" cy="624842"/>
          </a:xfrm>
          <a:prstGeom prst="rect">
            <a:avLst/>
          </a:prstGeom>
        </p:spPr>
      </p:pic>
      <p:sp>
        <p:nvSpPr>
          <p:cNvPr id="10" name="Chevron 11">
            <a:extLst>
              <a:ext uri="{FF2B5EF4-FFF2-40B4-BE49-F238E27FC236}">
                <a16:creationId xmlns:a16="http://schemas.microsoft.com/office/drawing/2014/main" id="{F51EAE82-AD86-45AE-8EB8-06014D1C7949}"/>
              </a:ext>
            </a:extLst>
          </p:cNvPr>
          <p:cNvSpPr/>
          <p:nvPr userDrawn="1"/>
        </p:nvSpPr>
        <p:spPr>
          <a:xfrm rot="5400000">
            <a:off x="-838200" y="3048000"/>
            <a:ext cx="4800600" cy="2057400"/>
          </a:xfrm>
          <a:prstGeom prst="chevron">
            <a:avLst>
              <a:gd name="adj" fmla="val 22868"/>
            </a:avLst>
          </a:prstGeom>
          <a:solidFill>
            <a:srgbClr val="07AFAD">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84384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10" name="Picture 2" descr="C:\Users\Jerry-G\Downloads\bigstock-Blurred-lights-long-exposure--105056921.jpg"/>
          <p:cNvPicPr>
            <a:picLocks noChangeAspect="1" noChangeArrowheads="1"/>
          </p:cNvPicPr>
          <p:nvPr/>
        </p:nvPicPr>
        <p:blipFill>
          <a:blip r:embed="rId2" cstate="print"/>
          <a:srcRect l="6944" r="9722" b="6250"/>
          <a:stretch>
            <a:fillRect/>
          </a:stretch>
        </p:blipFill>
        <p:spPr bwMode="auto">
          <a:xfrm>
            <a:off x="0" y="0"/>
            <a:ext cx="9144000" cy="6858000"/>
          </a:xfrm>
          <a:prstGeom prst="rect">
            <a:avLst/>
          </a:prstGeom>
          <a:noFill/>
        </p:spPr>
      </p:pic>
      <p:sp>
        <p:nvSpPr>
          <p:cNvPr id="12" name="Chevron 11"/>
          <p:cNvSpPr/>
          <p:nvPr/>
        </p:nvSpPr>
        <p:spPr>
          <a:xfrm rot="5400000">
            <a:off x="-838200" y="3048000"/>
            <a:ext cx="4800600" cy="2057400"/>
          </a:xfrm>
          <a:prstGeom prst="chevron">
            <a:avLst>
              <a:gd name="adj" fmla="val 22868"/>
            </a:avLst>
          </a:prstGeom>
          <a:solidFill>
            <a:srgbClr val="07AFAD">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Pentagon 14"/>
          <p:cNvSpPr/>
          <p:nvPr/>
        </p:nvSpPr>
        <p:spPr>
          <a:xfrm rot="5400000">
            <a:off x="571500" y="-38100"/>
            <a:ext cx="1981200" cy="2057400"/>
          </a:xfrm>
          <a:prstGeom prst="homePlate">
            <a:avLst>
              <a:gd name="adj" fmla="val 24838"/>
            </a:avLst>
          </a:prstGeom>
          <a:solidFill>
            <a:srgbClr val="07AFAD">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Pentagon 15"/>
          <p:cNvSpPr/>
          <p:nvPr/>
        </p:nvSpPr>
        <p:spPr>
          <a:xfrm rot="5400000">
            <a:off x="647700" y="-114300"/>
            <a:ext cx="1828800" cy="2057400"/>
          </a:xfrm>
          <a:prstGeom prst="homePlate">
            <a:avLst>
              <a:gd name="adj" fmla="val 26042"/>
            </a:avLst>
          </a:prstGeom>
          <a:solidFill>
            <a:srgbClr val="07AFAD">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7" name="Picture 16" descr="logowhite.png"/>
          <p:cNvPicPr>
            <a:picLocks noChangeAspect="1"/>
          </p:cNvPicPr>
          <p:nvPr/>
        </p:nvPicPr>
        <p:blipFill>
          <a:blip r:embed="rId3" cstate="print"/>
          <a:stretch>
            <a:fillRect/>
          </a:stretch>
        </p:blipFill>
        <p:spPr>
          <a:xfrm>
            <a:off x="685800" y="125184"/>
            <a:ext cx="1733548" cy="463666"/>
          </a:xfrm>
          <a:prstGeom prst="rect">
            <a:avLst/>
          </a:prstGeom>
        </p:spPr>
      </p:pic>
      <p:pic>
        <p:nvPicPr>
          <p:cNvPr id="18" name="Picture 17" descr="triangle.png"/>
          <p:cNvPicPr>
            <a:picLocks noChangeAspect="1"/>
          </p:cNvPicPr>
          <p:nvPr/>
        </p:nvPicPr>
        <p:blipFill>
          <a:blip r:embed="rId4" cstate="print"/>
          <a:stretch>
            <a:fillRect/>
          </a:stretch>
        </p:blipFill>
        <p:spPr>
          <a:xfrm>
            <a:off x="1219306" y="914400"/>
            <a:ext cx="687137" cy="624842"/>
          </a:xfrm>
          <a:prstGeom prst="rect">
            <a:avLst/>
          </a:prstGeom>
        </p:spPr>
      </p:pic>
      <p:sp>
        <p:nvSpPr>
          <p:cNvPr id="2" name="Title 1"/>
          <p:cNvSpPr>
            <a:spLocks noGrp="1"/>
          </p:cNvSpPr>
          <p:nvPr>
            <p:ph type="ctrTitle"/>
          </p:nvPr>
        </p:nvSpPr>
        <p:spPr>
          <a:xfrm>
            <a:off x="609600" y="2130425"/>
            <a:ext cx="2057400" cy="1470025"/>
          </a:xfrm>
          <a:prstGeom prst="rect">
            <a:avLst/>
          </a:prstGeom>
        </p:spPr>
        <p:txBody>
          <a:bodyPr/>
          <a:lstStyle>
            <a:lvl1pPr algn="l">
              <a:defRPr sz="2400">
                <a:solidFill>
                  <a:schemeClr val="bg1"/>
                </a:solidFill>
                <a:latin typeface="Arial Narrow"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609600" y="3581400"/>
            <a:ext cx="1905000" cy="1295400"/>
          </a:xfrm>
          <a:prstGeom prst="rect">
            <a:avLst/>
          </a:prstGeom>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588763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7" name="Rectangle 16"/>
          <p:cNvSpPr/>
          <p:nvPr/>
        </p:nvSpPr>
        <p:spPr>
          <a:xfrm>
            <a:off x="0" y="0"/>
            <a:ext cx="9144000" cy="1066800"/>
          </a:xfrm>
          <a:prstGeom prst="rect">
            <a:avLst/>
          </a:prstGeom>
          <a:gradFill flip="none" rotWithShape="1">
            <a:gsLst>
              <a:gs pos="0">
                <a:srgbClr val="07AFAD">
                  <a:shade val="30000"/>
                  <a:satMod val="115000"/>
                </a:srgbClr>
              </a:gs>
              <a:gs pos="50000">
                <a:srgbClr val="07AFAD">
                  <a:shade val="67500"/>
                  <a:satMod val="115000"/>
                </a:srgbClr>
              </a:gs>
              <a:gs pos="100000">
                <a:srgbClr val="07AFAD">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0" y="1066800"/>
            <a:ext cx="9144000" cy="76200"/>
          </a:xfrm>
          <a:prstGeom prst="rect">
            <a:avLst/>
          </a:prstGeom>
          <a:solidFill>
            <a:schemeClr val="bg1">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entagon 18"/>
          <p:cNvSpPr/>
          <p:nvPr/>
        </p:nvSpPr>
        <p:spPr>
          <a:xfrm rot="5400000">
            <a:off x="76200" y="76200"/>
            <a:ext cx="1295400" cy="1143000"/>
          </a:xfrm>
          <a:prstGeom prst="homePlate">
            <a:avLst>
              <a:gd name="adj" fmla="val 25892"/>
            </a:avLst>
          </a:prstGeom>
          <a:gradFill flip="none" rotWithShape="1">
            <a:gsLst>
              <a:gs pos="0">
                <a:srgbClr val="07AFAD">
                  <a:shade val="30000"/>
                  <a:satMod val="115000"/>
                </a:srgbClr>
              </a:gs>
              <a:gs pos="50000">
                <a:srgbClr val="07AFAD">
                  <a:shade val="67500"/>
                  <a:satMod val="115000"/>
                </a:srgbClr>
              </a:gs>
              <a:gs pos="100000">
                <a:srgbClr val="07AFAD">
                  <a:shade val="100000"/>
                  <a:satMod val="115000"/>
                </a:srgb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triangle1.png"/>
          <p:cNvPicPr>
            <a:picLocks noChangeAspect="1"/>
          </p:cNvPicPr>
          <p:nvPr/>
        </p:nvPicPr>
        <p:blipFill>
          <a:blip r:embed="rId2" cstate="print"/>
          <a:stretch>
            <a:fillRect/>
          </a:stretch>
        </p:blipFill>
        <p:spPr>
          <a:xfrm>
            <a:off x="430782" y="266700"/>
            <a:ext cx="588393" cy="533433"/>
          </a:xfrm>
          <a:prstGeom prst="rect">
            <a:avLst/>
          </a:prstGeom>
          <a:noFill/>
          <a:ln>
            <a:noFill/>
          </a:ln>
        </p:spPr>
      </p:pic>
      <p:pic>
        <p:nvPicPr>
          <p:cNvPr id="10" name="Picture 9" descr="logowhite.png"/>
          <p:cNvPicPr>
            <a:picLocks noChangeAspect="1"/>
          </p:cNvPicPr>
          <p:nvPr/>
        </p:nvPicPr>
        <p:blipFill>
          <a:blip r:embed="rId3" cstate="print"/>
          <a:stretch>
            <a:fillRect/>
          </a:stretch>
        </p:blipFill>
        <p:spPr>
          <a:xfrm>
            <a:off x="7415892" y="6324600"/>
            <a:ext cx="1424477" cy="381000"/>
          </a:xfrm>
          <a:prstGeom prst="rect">
            <a:avLst/>
          </a:prstGeom>
        </p:spPr>
      </p:pic>
      <p:sp>
        <p:nvSpPr>
          <p:cNvPr id="2" name="Title 1"/>
          <p:cNvSpPr>
            <a:spLocks noGrp="1"/>
          </p:cNvSpPr>
          <p:nvPr>
            <p:ph type="title"/>
          </p:nvPr>
        </p:nvSpPr>
        <p:spPr>
          <a:xfrm>
            <a:off x="1524000" y="274638"/>
            <a:ext cx="7162800" cy="944562"/>
          </a:xfrm>
          <a:prstGeom prst="rect">
            <a:avLst/>
          </a:prstGeom>
        </p:spPr>
        <p:txBody>
          <a:bodyPr>
            <a:normAutofit/>
          </a:bodyPr>
          <a:lstStyle>
            <a:lvl1pPr algn="l">
              <a:defRPr sz="3200">
                <a:solidFill>
                  <a:schemeClr val="bg1"/>
                </a:solidFill>
                <a:latin typeface="Arial Narrow"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1524000" y="1600200"/>
            <a:ext cx="7162800" cy="4525963"/>
          </a:xfrm>
          <a:prstGeom prst="rect">
            <a:avLst/>
          </a:prstGeom>
        </p:spPr>
        <p:txBody>
          <a:bodyPr/>
          <a:lstStyle>
            <a:lvl1pPr>
              <a:defRPr lang="en-US" sz="2000" dirty="0" smtClean="0">
                <a:latin typeface="Arial" pitchFamily="34" charset="0"/>
                <a:cs typeface="Arial" pitchFamily="34" charset="0"/>
              </a:defRPr>
            </a:lvl1pPr>
            <a:lvl2pPr>
              <a:buFont typeface="Arial" pitchFamily="34" charset="0"/>
              <a:buChar char="•"/>
              <a:defRPr lang="en-US" sz="1800" dirty="0" smtClean="0">
                <a:latin typeface="Arial" pitchFamily="34" charset="0"/>
                <a:cs typeface="Arial" pitchFamily="34" charset="0"/>
              </a:defRPr>
            </a:lvl2pPr>
            <a:lvl3pPr>
              <a:defRPr lang="en-US" sz="1600" dirty="0" smtClean="0">
                <a:latin typeface="Arial" pitchFamily="34" charset="0"/>
                <a:cs typeface="Arial" pitchFamily="34" charset="0"/>
              </a:defRPr>
            </a:lvl3pPr>
            <a:lvl4pPr>
              <a:defRPr lang="en-US" dirty="0" smtClean="0">
                <a:latin typeface="Arial" pitchFamily="34" charset="0"/>
                <a:cs typeface="Arial" pitchFamily="34" charset="0"/>
              </a:defRPr>
            </a:lvl4pPr>
            <a:lvl5pPr>
              <a:defRPr lang="en-US" dirty="0">
                <a:latin typeface="Arial" pitchFamily="34" charset="0"/>
                <a:cs typeface="Arial" pitchFamily="34" charset="0"/>
              </a:defRPr>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03072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5" name="Rectangle 24"/>
          <p:cNvSpPr/>
          <p:nvPr/>
        </p:nvSpPr>
        <p:spPr>
          <a:xfrm>
            <a:off x="0" y="1066800"/>
            <a:ext cx="9144000" cy="5811672"/>
          </a:xfrm>
          <a:prstGeom prst="rect">
            <a:avLst/>
          </a:prstGeom>
          <a:gradFill flip="none" rotWithShape="1">
            <a:gsLst>
              <a:gs pos="0">
                <a:srgbClr val="07AFAD">
                  <a:shade val="30000"/>
                  <a:satMod val="115000"/>
                </a:srgbClr>
              </a:gs>
              <a:gs pos="50000">
                <a:srgbClr val="07AFAD">
                  <a:shade val="67500"/>
                  <a:satMod val="115000"/>
                </a:srgbClr>
              </a:gs>
              <a:gs pos="100000">
                <a:srgbClr val="07AFAD">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0" y="0"/>
            <a:ext cx="9144000" cy="1066800"/>
          </a:xfrm>
          <a:prstGeom prst="rect">
            <a:avLst/>
          </a:prstGeom>
          <a:gradFill flip="none" rotWithShape="1">
            <a:gsLst>
              <a:gs pos="0">
                <a:srgbClr val="07AFAD">
                  <a:shade val="30000"/>
                  <a:satMod val="115000"/>
                </a:srgbClr>
              </a:gs>
              <a:gs pos="50000">
                <a:srgbClr val="07AFAD">
                  <a:shade val="67500"/>
                  <a:satMod val="115000"/>
                </a:srgbClr>
              </a:gs>
              <a:gs pos="100000">
                <a:srgbClr val="07AFAD">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itle 1"/>
          <p:cNvSpPr>
            <a:spLocks noGrp="1"/>
          </p:cNvSpPr>
          <p:nvPr>
            <p:ph type="title"/>
          </p:nvPr>
        </p:nvSpPr>
        <p:spPr>
          <a:xfrm>
            <a:off x="1524000" y="274638"/>
            <a:ext cx="7162800" cy="944562"/>
          </a:xfrm>
          <a:prstGeom prst="rect">
            <a:avLst/>
          </a:prstGeom>
        </p:spPr>
        <p:txBody>
          <a:bodyPr>
            <a:normAutofit/>
          </a:bodyPr>
          <a:lstStyle>
            <a:lvl1pPr algn="l">
              <a:defRPr sz="3200">
                <a:solidFill>
                  <a:schemeClr val="bg1"/>
                </a:solidFill>
                <a:latin typeface="Arial Narrow" pitchFamily="34" charset="0"/>
              </a:defRPr>
            </a:lvl1pPr>
          </a:lstStyle>
          <a:p>
            <a:r>
              <a:rPr lang="en-US"/>
              <a:t>Click to edit Master title style</a:t>
            </a:r>
            <a:endParaRPr lang="en-US" dirty="0"/>
          </a:p>
        </p:txBody>
      </p:sp>
      <p:sp>
        <p:nvSpPr>
          <p:cNvPr id="28" name="Content Placeholder 2"/>
          <p:cNvSpPr>
            <a:spLocks noGrp="1"/>
          </p:cNvSpPr>
          <p:nvPr>
            <p:ph idx="1"/>
          </p:nvPr>
        </p:nvSpPr>
        <p:spPr>
          <a:xfrm>
            <a:off x="1524000" y="1600200"/>
            <a:ext cx="7162800" cy="4525963"/>
          </a:xfrm>
          <a:prstGeom prst="rect">
            <a:avLst/>
          </a:prstGeom>
        </p:spPr>
        <p:txBody>
          <a:bodyPr/>
          <a:lstStyle>
            <a:lvl1pPr>
              <a:defRPr lang="en-US" sz="2000" dirty="0" smtClean="0">
                <a:solidFill>
                  <a:schemeClr val="bg1"/>
                </a:solidFill>
                <a:latin typeface="Arial" pitchFamily="34" charset="0"/>
                <a:cs typeface="Arial" pitchFamily="34" charset="0"/>
              </a:defRPr>
            </a:lvl1pPr>
            <a:lvl2pPr>
              <a:buFont typeface="Arial" pitchFamily="34" charset="0"/>
              <a:buChar char="•"/>
              <a:defRPr lang="en-US" sz="1800" dirty="0" smtClean="0">
                <a:solidFill>
                  <a:schemeClr val="bg1"/>
                </a:solidFill>
                <a:latin typeface="Arial" pitchFamily="34" charset="0"/>
                <a:cs typeface="Arial" pitchFamily="34" charset="0"/>
              </a:defRPr>
            </a:lvl2pPr>
            <a:lvl3pPr>
              <a:defRPr lang="en-US" sz="1600" dirty="0" smtClean="0">
                <a:solidFill>
                  <a:schemeClr val="bg1"/>
                </a:solidFill>
                <a:latin typeface="Arial" pitchFamily="34" charset="0"/>
                <a:cs typeface="Arial" pitchFamily="34" charset="0"/>
              </a:defRPr>
            </a:lvl3pPr>
            <a:lvl4pPr>
              <a:defRPr lang="en-US" dirty="0" smtClean="0">
                <a:latin typeface="Arial" pitchFamily="34" charset="0"/>
                <a:cs typeface="Arial" pitchFamily="34" charset="0"/>
              </a:defRPr>
            </a:lvl4pPr>
            <a:lvl5pPr>
              <a:defRPr lang="en-US" dirty="0">
                <a:latin typeface="Arial" pitchFamily="34" charset="0"/>
                <a:cs typeface="Arial" pitchFamily="34" charset="0"/>
              </a:defRPr>
            </a:lvl5pPr>
          </a:lstStyle>
          <a:p>
            <a:pPr lvl="0"/>
            <a:r>
              <a:rPr lang="en-US"/>
              <a:t>Edit Master text styles</a:t>
            </a:r>
          </a:p>
          <a:p>
            <a:pPr lvl="1"/>
            <a:r>
              <a:rPr lang="en-US"/>
              <a:t>Second level</a:t>
            </a:r>
          </a:p>
          <a:p>
            <a:pPr lvl="2"/>
            <a:r>
              <a:rPr lang="en-US"/>
              <a:t>Third level</a:t>
            </a:r>
          </a:p>
        </p:txBody>
      </p:sp>
      <p:sp>
        <p:nvSpPr>
          <p:cNvPr id="29" name="Pentagon 28"/>
          <p:cNvSpPr/>
          <p:nvPr/>
        </p:nvSpPr>
        <p:spPr>
          <a:xfrm rot="16200000">
            <a:off x="7658100" y="5543551"/>
            <a:ext cx="990600" cy="1676400"/>
          </a:xfrm>
          <a:prstGeom prst="homePlate">
            <a:avLst>
              <a:gd name="adj" fmla="val 39424"/>
            </a:avLst>
          </a:prstGeom>
          <a:solidFill>
            <a:srgbClr val="07AFA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logowhite.png"/>
          <p:cNvPicPr>
            <a:picLocks noChangeAspect="1"/>
          </p:cNvPicPr>
          <p:nvPr/>
        </p:nvPicPr>
        <p:blipFill>
          <a:blip r:embed="rId2" cstate="print"/>
          <a:stretch>
            <a:fillRect/>
          </a:stretch>
        </p:blipFill>
        <p:spPr>
          <a:xfrm>
            <a:off x="7415892" y="6324600"/>
            <a:ext cx="1424477" cy="381000"/>
          </a:xfrm>
          <a:prstGeom prst="rect">
            <a:avLst/>
          </a:prstGeom>
        </p:spPr>
      </p:pic>
      <p:sp>
        <p:nvSpPr>
          <p:cNvPr id="31" name="Rectangle 30"/>
          <p:cNvSpPr/>
          <p:nvPr/>
        </p:nvSpPr>
        <p:spPr>
          <a:xfrm>
            <a:off x="0" y="1066800"/>
            <a:ext cx="9144000" cy="76200"/>
          </a:xfrm>
          <a:prstGeom prst="rect">
            <a:avLst/>
          </a:prstGeom>
          <a:solidFill>
            <a:schemeClr val="bg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Pentagon 31"/>
          <p:cNvSpPr/>
          <p:nvPr/>
        </p:nvSpPr>
        <p:spPr>
          <a:xfrm rot="5400000">
            <a:off x="76200" y="76200"/>
            <a:ext cx="1295400" cy="1143000"/>
          </a:xfrm>
          <a:prstGeom prst="homePlate">
            <a:avLst>
              <a:gd name="adj" fmla="val 25892"/>
            </a:avLst>
          </a:prstGeom>
          <a:gradFill flip="none" rotWithShape="1">
            <a:gsLst>
              <a:gs pos="0">
                <a:srgbClr val="07AFAD">
                  <a:shade val="30000"/>
                  <a:satMod val="115000"/>
                </a:srgbClr>
              </a:gs>
              <a:gs pos="50000">
                <a:srgbClr val="07AFAD">
                  <a:shade val="67500"/>
                  <a:satMod val="115000"/>
                </a:srgbClr>
              </a:gs>
              <a:gs pos="100000">
                <a:srgbClr val="07AFAD">
                  <a:shade val="100000"/>
                  <a:satMod val="115000"/>
                </a:srgb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descr="triangle1.png"/>
          <p:cNvPicPr>
            <a:picLocks noChangeAspect="1"/>
          </p:cNvPicPr>
          <p:nvPr/>
        </p:nvPicPr>
        <p:blipFill>
          <a:blip r:embed="rId3" cstate="print"/>
          <a:stretch>
            <a:fillRect/>
          </a:stretch>
        </p:blipFill>
        <p:spPr>
          <a:xfrm>
            <a:off x="430782" y="266700"/>
            <a:ext cx="588393" cy="533433"/>
          </a:xfrm>
          <a:prstGeom prst="rect">
            <a:avLst/>
          </a:prstGeom>
          <a:noFill/>
          <a:ln>
            <a:noFill/>
          </a:ln>
        </p:spPr>
      </p:pic>
    </p:spTree>
    <p:extLst>
      <p:ext uri="{BB962C8B-B14F-4D97-AF65-F5344CB8AC3E}">
        <p14:creationId xmlns:p14="http://schemas.microsoft.com/office/powerpoint/2010/main" val="723667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9" name="Pentagon 8"/>
          <p:cNvSpPr/>
          <p:nvPr/>
        </p:nvSpPr>
        <p:spPr>
          <a:xfrm>
            <a:off x="-1" y="104775"/>
            <a:ext cx="1285103" cy="1143000"/>
          </a:xfrm>
          <a:prstGeom prst="homePlate">
            <a:avLst>
              <a:gd name="adj" fmla="val 23978"/>
            </a:avLst>
          </a:prstGeom>
          <a:gradFill flip="none" rotWithShape="1">
            <a:gsLst>
              <a:gs pos="0">
                <a:srgbClr val="07AFAD">
                  <a:shade val="30000"/>
                  <a:satMod val="115000"/>
                </a:srgbClr>
              </a:gs>
              <a:gs pos="50000">
                <a:srgbClr val="07AFAD">
                  <a:shade val="67500"/>
                  <a:satMod val="115000"/>
                </a:srgbClr>
              </a:gs>
              <a:gs pos="100000">
                <a:srgbClr val="07AFAD">
                  <a:shade val="100000"/>
                  <a:satMod val="115000"/>
                </a:srgbClr>
              </a:gs>
            </a:gsLst>
            <a:lin ang="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143001" y="104775"/>
            <a:ext cx="8001000" cy="1143000"/>
          </a:xfrm>
          <a:custGeom>
            <a:avLst/>
            <a:gdLst>
              <a:gd name="connsiteX0" fmla="*/ 0 w 8382000"/>
              <a:gd name="connsiteY0" fmla="*/ 0 h 1143000"/>
              <a:gd name="connsiteX1" fmla="*/ 8120619 w 8382000"/>
              <a:gd name="connsiteY1" fmla="*/ 0 h 1143000"/>
              <a:gd name="connsiteX2" fmla="*/ 8382000 w 8382000"/>
              <a:gd name="connsiteY2" fmla="*/ 571500 h 1143000"/>
              <a:gd name="connsiteX3" fmla="*/ 8120619 w 8382000"/>
              <a:gd name="connsiteY3" fmla="*/ 1143000 h 1143000"/>
              <a:gd name="connsiteX4" fmla="*/ 0 w 8382000"/>
              <a:gd name="connsiteY4" fmla="*/ 1143000 h 1143000"/>
              <a:gd name="connsiteX5" fmla="*/ 261381 w 8382000"/>
              <a:gd name="connsiteY5" fmla="*/ 571500 h 1143000"/>
              <a:gd name="connsiteX6" fmla="*/ 0 w 8382000"/>
              <a:gd name="connsiteY6" fmla="*/ 0 h 1143000"/>
              <a:gd name="connsiteX0" fmla="*/ 0 w 8120619"/>
              <a:gd name="connsiteY0" fmla="*/ 0 h 1143000"/>
              <a:gd name="connsiteX1" fmla="*/ 8120619 w 8120619"/>
              <a:gd name="connsiteY1" fmla="*/ 0 h 1143000"/>
              <a:gd name="connsiteX2" fmla="*/ 8120619 w 8120619"/>
              <a:gd name="connsiteY2" fmla="*/ 1143000 h 1143000"/>
              <a:gd name="connsiteX3" fmla="*/ 0 w 8120619"/>
              <a:gd name="connsiteY3" fmla="*/ 1143000 h 1143000"/>
              <a:gd name="connsiteX4" fmla="*/ 261381 w 8120619"/>
              <a:gd name="connsiteY4" fmla="*/ 571500 h 1143000"/>
              <a:gd name="connsiteX5" fmla="*/ 0 w 8120619"/>
              <a:gd name="connsiteY5" fmla="*/ 0 h 1143000"/>
              <a:gd name="connsiteX0" fmla="*/ 0 w 8120619"/>
              <a:gd name="connsiteY0" fmla="*/ 8164 h 1151164"/>
              <a:gd name="connsiteX1" fmla="*/ 8001001 w 8120619"/>
              <a:gd name="connsiteY1" fmla="*/ 0 h 1151164"/>
              <a:gd name="connsiteX2" fmla="*/ 8120619 w 8120619"/>
              <a:gd name="connsiteY2" fmla="*/ 1151164 h 1151164"/>
              <a:gd name="connsiteX3" fmla="*/ 0 w 8120619"/>
              <a:gd name="connsiteY3" fmla="*/ 1151164 h 1151164"/>
              <a:gd name="connsiteX4" fmla="*/ 261381 w 8120619"/>
              <a:gd name="connsiteY4" fmla="*/ 579664 h 1151164"/>
              <a:gd name="connsiteX5" fmla="*/ 0 w 8120619"/>
              <a:gd name="connsiteY5" fmla="*/ 8164 h 1151164"/>
              <a:gd name="connsiteX0" fmla="*/ 0 w 8001001"/>
              <a:gd name="connsiteY0" fmla="*/ 8164 h 1151164"/>
              <a:gd name="connsiteX1" fmla="*/ 8001001 w 8001001"/>
              <a:gd name="connsiteY1" fmla="*/ 0 h 1151164"/>
              <a:gd name="connsiteX2" fmla="*/ 8001001 w 8001001"/>
              <a:gd name="connsiteY2" fmla="*/ 1143000 h 1151164"/>
              <a:gd name="connsiteX3" fmla="*/ 0 w 8001001"/>
              <a:gd name="connsiteY3" fmla="*/ 1151164 h 1151164"/>
              <a:gd name="connsiteX4" fmla="*/ 261381 w 8001001"/>
              <a:gd name="connsiteY4" fmla="*/ 579664 h 1151164"/>
              <a:gd name="connsiteX5" fmla="*/ 0 w 8001001"/>
              <a:gd name="connsiteY5" fmla="*/ 8164 h 1151164"/>
              <a:gd name="connsiteX0" fmla="*/ 0 w 8001001"/>
              <a:gd name="connsiteY0" fmla="*/ 8164 h 1143000"/>
              <a:gd name="connsiteX1" fmla="*/ 8001001 w 8001001"/>
              <a:gd name="connsiteY1" fmla="*/ 0 h 1143000"/>
              <a:gd name="connsiteX2" fmla="*/ 8001001 w 8001001"/>
              <a:gd name="connsiteY2" fmla="*/ 1143000 h 1143000"/>
              <a:gd name="connsiteX3" fmla="*/ 1 w 8001001"/>
              <a:gd name="connsiteY3" fmla="*/ 1143000 h 1143000"/>
              <a:gd name="connsiteX4" fmla="*/ 261381 w 8001001"/>
              <a:gd name="connsiteY4" fmla="*/ 579664 h 1143000"/>
              <a:gd name="connsiteX5" fmla="*/ 0 w 8001001"/>
              <a:gd name="connsiteY5" fmla="*/ 8164 h 1143000"/>
              <a:gd name="connsiteX0" fmla="*/ 0 w 8001000"/>
              <a:gd name="connsiteY0" fmla="*/ 0 h 1143000"/>
              <a:gd name="connsiteX1" fmla="*/ 8001000 w 8001000"/>
              <a:gd name="connsiteY1" fmla="*/ 0 h 1143000"/>
              <a:gd name="connsiteX2" fmla="*/ 8001000 w 8001000"/>
              <a:gd name="connsiteY2" fmla="*/ 1143000 h 1143000"/>
              <a:gd name="connsiteX3" fmla="*/ 0 w 8001000"/>
              <a:gd name="connsiteY3" fmla="*/ 1143000 h 1143000"/>
              <a:gd name="connsiteX4" fmla="*/ 261380 w 8001000"/>
              <a:gd name="connsiteY4" fmla="*/ 579664 h 1143000"/>
              <a:gd name="connsiteX5" fmla="*/ 0 w 8001000"/>
              <a:gd name="connsiteY5" fmla="*/ 0 h 11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0" h="1143000">
                <a:moveTo>
                  <a:pt x="0" y="0"/>
                </a:moveTo>
                <a:lnTo>
                  <a:pt x="8001000" y="0"/>
                </a:lnTo>
                <a:lnTo>
                  <a:pt x="8001000" y="1143000"/>
                </a:lnTo>
                <a:lnTo>
                  <a:pt x="0" y="1143000"/>
                </a:lnTo>
                <a:lnTo>
                  <a:pt x="261380" y="579664"/>
                </a:lnTo>
                <a:lnTo>
                  <a:pt x="0" y="0"/>
                </a:lnTo>
                <a:close/>
              </a:path>
            </a:pathLst>
          </a:custGeom>
          <a:gradFill flip="none" rotWithShape="1">
            <a:gsLst>
              <a:gs pos="0">
                <a:srgbClr val="07AFAD">
                  <a:shade val="30000"/>
                  <a:satMod val="115000"/>
                </a:srgbClr>
              </a:gs>
              <a:gs pos="50000">
                <a:srgbClr val="07AFAD">
                  <a:shade val="67500"/>
                  <a:satMod val="115000"/>
                </a:srgbClr>
              </a:gs>
              <a:gs pos="100000">
                <a:srgbClr val="07AFAD">
                  <a:shade val="100000"/>
                  <a:satMod val="115000"/>
                </a:srgbClr>
              </a:gs>
            </a:gsLst>
            <a:lin ang="81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3" name="Picture 12" descr="triangle1.png"/>
          <p:cNvPicPr>
            <a:picLocks noChangeAspect="1"/>
          </p:cNvPicPr>
          <p:nvPr/>
        </p:nvPicPr>
        <p:blipFill>
          <a:blip r:embed="rId2" cstate="print"/>
          <a:stretch>
            <a:fillRect/>
          </a:stretch>
        </p:blipFill>
        <p:spPr>
          <a:xfrm>
            <a:off x="228600" y="265339"/>
            <a:ext cx="754864" cy="685800"/>
          </a:xfrm>
          <a:prstGeom prst="rect">
            <a:avLst/>
          </a:prstGeom>
        </p:spPr>
      </p:pic>
      <p:sp>
        <p:nvSpPr>
          <p:cNvPr id="2" name="Title 1"/>
          <p:cNvSpPr>
            <a:spLocks noGrp="1"/>
          </p:cNvSpPr>
          <p:nvPr>
            <p:ph type="title"/>
          </p:nvPr>
        </p:nvSpPr>
        <p:spPr>
          <a:xfrm>
            <a:off x="1524000" y="379413"/>
            <a:ext cx="7162800" cy="944562"/>
          </a:xfrm>
          <a:prstGeom prst="rect">
            <a:avLst/>
          </a:prstGeom>
        </p:spPr>
        <p:txBody>
          <a:bodyPr>
            <a:normAutofit/>
          </a:bodyPr>
          <a:lstStyle>
            <a:lvl1pPr algn="l">
              <a:defRPr sz="3200">
                <a:solidFill>
                  <a:schemeClr val="bg1"/>
                </a:solidFill>
                <a:latin typeface="Arial Narrow"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1524000" y="1600200"/>
            <a:ext cx="7162800" cy="4525963"/>
          </a:xfrm>
          <a:prstGeom prst="rect">
            <a:avLst/>
          </a:prstGeom>
        </p:spPr>
        <p:txBody>
          <a:bodyPr/>
          <a:lstStyle>
            <a:lvl1pPr>
              <a:defRPr lang="en-US" sz="2000" dirty="0" smtClean="0">
                <a:latin typeface="Arial" pitchFamily="34" charset="0"/>
                <a:cs typeface="Arial" pitchFamily="34" charset="0"/>
              </a:defRPr>
            </a:lvl1pPr>
            <a:lvl2pPr>
              <a:buFont typeface="Arial" pitchFamily="34" charset="0"/>
              <a:buChar char="•"/>
              <a:defRPr lang="en-US" sz="1800" dirty="0" smtClean="0">
                <a:latin typeface="Arial" pitchFamily="34" charset="0"/>
                <a:cs typeface="Arial" pitchFamily="34" charset="0"/>
              </a:defRPr>
            </a:lvl2pPr>
            <a:lvl3pPr>
              <a:defRPr lang="en-US" sz="1600" dirty="0" smtClean="0">
                <a:latin typeface="Arial" pitchFamily="34" charset="0"/>
                <a:cs typeface="Arial" pitchFamily="34" charset="0"/>
              </a:defRPr>
            </a:lvl3pPr>
            <a:lvl4pPr>
              <a:defRPr lang="en-US" dirty="0" smtClean="0">
                <a:latin typeface="Arial" pitchFamily="34" charset="0"/>
                <a:cs typeface="Arial" pitchFamily="34" charset="0"/>
              </a:defRPr>
            </a:lvl4pPr>
            <a:lvl5pPr>
              <a:defRPr lang="en-US" dirty="0">
                <a:latin typeface="Arial" pitchFamily="34" charset="0"/>
                <a:cs typeface="Arial" pitchFamily="34" charset="0"/>
              </a:defRPr>
            </a:lvl5pPr>
          </a:lstStyle>
          <a:p>
            <a:pPr lvl="0"/>
            <a:r>
              <a:rPr lang="en-US"/>
              <a:t>Edit Master text styles</a:t>
            </a:r>
          </a:p>
          <a:p>
            <a:pPr lvl="1"/>
            <a:r>
              <a:rPr lang="en-US"/>
              <a:t>Second level</a:t>
            </a:r>
          </a:p>
          <a:p>
            <a:pPr lvl="2"/>
            <a:r>
              <a:rPr lang="en-US"/>
              <a:t>Third level</a:t>
            </a:r>
          </a:p>
        </p:txBody>
      </p:sp>
      <p:sp>
        <p:nvSpPr>
          <p:cNvPr id="11" name="Pentagon 10"/>
          <p:cNvSpPr/>
          <p:nvPr/>
        </p:nvSpPr>
        <p:spPr>
          <a:xfrm rot="16200000">
            <a:off x="7658100" y="5532451"/>
            <a:ext cx="990600" cy="1676400"/>
          </a:xfrm>
          <a:prstGeom prst="homePlate">
            <a:avLst>
              <a:gd name="adj" fmla="val 39423"/>
            </a:avLst>
          </a:prstGeom>
          <a:solidFill>
            <a:srgbClr val="07AFA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logowhite.png"/>
          <p:cNvPicPr>
            <a:picLocks noChangeAspect="1"/>
          </p:cNvPicPr>
          <p:nvPr/>
        </p:nvPicPr>
        <p:blipFill>
          <a:blip r:embed="rId3" cstate="print"/>
          <a:stretch>
            <a:fillRect/>
          </a:stretch>
        </p:blipFill>
        <p:spPr>
          <a:xfrm>
            <a:off x="7415892" y="6324600"/>
            <a:ext cx="1424477" cy="381000"/>
          </a:xfrm>
          <a:prstGeom prst="rect">
            <a:avLst/>
          </a:prstGeom>
        </p:spPr>
      </p:pic>
    </p:spTree>
    <p:extLst>
      <p:ext uri="{BB962C8B-B14F-4D97-AF65-F5344CB8AC3E}">
        <p14:creationId xmlns:p14="http://schemas.microsoft.com/office/powerpoint/2010/main" val="668396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15" name="Pentagon 14"/>
          <p:cNvSpPr/>
          <p:nvPr/>
        </p:nvSpPr>
        <p:spPr>
          <a:xfrm>
            <a:off x="-1" y="104775"/>
            <a:ext cx="1285103" cy="1143000"/>
          </a:xfrm>
          <a:prstGeom prst="homePlate">
            <a:avLst>
              <a:gd name="adj" fmla="val 23978"/>
            </a:avLst>
          </a:prstGeom>
          <a:gradFill flip="none" rotWithShape="1">
            <a:gsLst>
              <a:gs pos="0">
                <a:srgbClr val="07AFAD">
                  <a:shade val="30000"/>
                  <a:satMod val="115000"/>
                </a:srgbClr>
              </a:gs>
              <a:gs pos="50000">
                <a:srgbClr val="07AFAD">
                  <a:shade val="67500"/>
                  <a:satMod val="115000"/>
                </a:srgbClr>
              </a:gs>
              <a:gs pos="100000">
                <a:srgbClr val="07AFAD">
                  <a:shade val="100000"/>
                  <a:satMod val="115000"/>
                </a:srgbClr>
              </a:gs>
            </a:gsLst>
            <a:lin ang="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p:cNvSpPr/>
          <p:nvPr/>
        </p:nvSpPr>
        <p:spPr>
          <a:xfrm>
            <a:off x="1143001" y="104775"/>
            <a:ext cx="8001000" cy="1143000"/>
          </a:xfrm>
          <a:custGeom>
            <a:avLst/>
            <a:gdLst>
              <a:gd name="connsiteX0" fmla="*/ 0 w 8382000"/>
              <a:gd name="connsiteY0" fmla="*/ 0 h 1143000"/>
              <a:gd name="connsiteX1" fmla="*/ 8120619 w 8382000"/>
              <a:gd name="connsiteY1" fmla="*/ 0 h 1143000"/>
              <a:gd name="connsiteX2" fmla="*/ 8382000 w 8382000"/>
              <a:gd name="connsiteY2" fmla="*/ 571500 h 1143000"/>
              <a:gd name="connsiteX3" fmla="*/ 8120619 w 8382000"/>
              <a:gd name="connsiteY3" fmla="*/ 1143000 h 1143000"/>
              <a:gd name="connsiteX4" fmla="*/ 0 w 8382000"/>
              <a:gd name="connsiteY4" fmla="*/ 1143000 h 1143000"/>
              <a:gd name="connsiteX5" fmla="*/ 261381 w 8382000"/>
              <a:gd name="connsiteY5" fmla="*/ 571500 h 1143000"/>
              <a:gd name="connsiteX6" fmla="*/ 0 w 8382000"/>
              <a:gd name="connsiteY6" fmla="*/ 0 h 1143000"/>
              <a:gd name="connsiteX0" fmla="*/ 0 w 8120619"/>
              <a:gd name="connsiteY0" fmla="*/ 0 h 1143000"/>
              <a:gd name="connsiteX1" fmla="*/ 8120619 w 8120619"/>
              <a:gd name="connsiteY1" fmla="*/ 0 h 1143000"/>
              <a:gd name="connsiteX2" fmla="*/ 8120619 w 8120619"/>
              <a:gd name="connsiteY2" fmla="*/ 1143000 h 1143000"/>
              <a:gd name="connsiteX3" fmla="*/ 0 w 8120619"/>
              <a:gd name="connsiteY3" fmla="*/ 1143000 h 1143000"/>
              <a:gd name="connsiteX4" fmla="*/ 261381 w 8120619"/>
              <a:gd name="connsiteY4" fmla="*/ 571500 h 1143000"/>
              <a:gd name="connsiteX5" fmla="*/ 0 w 8120619"/>
              <a:gd name="connsiteY5" fmla="*/ 0 h 1143000"/>
              <a:gd name="connsiteX0" fmla="*/ 0 w 8120619"/>
              <a:gd name="connsiteY0" fmla="*/ 8164 h 1151164"/>
              <a:gd name="connsiteX1" fmla="*/ 8001001 w 8120619"/>
              <a:gd name="connsiteY1" fmla="*/ 0 h 1151164"/>
              <a:gd name="connsiteX2" fmla="*/ 8120619 w 8120619"/>
              <a:gd name="connsiteY2" fmla="*/ 1151164 h 1151164"/>
              <a:gd name="connsiteX3" fmla="*/ 0 w 8120619"/>
              <a:gd name="connsiteY3" fmla="*/ 1151164 h 1151164"/>
              <a:gd name="connsiteX4" fmla="*/ 261381 w 8120619"/>
              <a:gd name="connsiteY4" fmla="*/ 579664 h 1151164"/>
              <a:gd name="connsiteX5" fmla="*/ 0 w 8120619"/>
              <a:gd name="connsiteY5" fmla="*/ 8164 h 1151164"/>
              <a:gd name="connsiteX0" fmla="*/ 0 w 8001001"/>
              <a:gd name="connsiteY0" fmla="*/ 8164 h 1151164"/>
              <a:gd name="connsiteX1" fmla="*/ 8001001 w 8001001"/>
              <a:gd name="connsiteY1" fmla="*/ 0 h 1151164"/>
              <a:gd name="connsiteX2" fmla="*/ 8001001 w 8001001"/>
              <a:gd name="connsiteY2" fmla="*/ 1143000 h 1151164"/>
              <a:gd name="connsiteX3" fmla="*/ 0 w 8001001"/>
              <a:gd name="connsiteY3" fmla="*/ 1151164 h 1151164"/>
              <a:gd name="connsiteX4" fmla="*/ 261381 w 8001001"/>
              <a:gd name="connsiteY4" fmla="*/ 579664 h 1151164"/>
              <a:gd name="connsiteX5" fmla="*/ 0 w 8001001"/>
              <a:gd name="connsiteY5" fmla="*/ 8164 h 1151164"/>
              <a:gd name="connsiteX0" fmla="*/ 0 w 8001001"/>
              <a:gd name="connsiteY0" fmla="*/ 8164 h 1143000"/>
              <a:gd name="connsiteX1" fmla="*/ 8001001 w 8001001"/>
              <a:gd name="connsiteY1" fmla="*/ 0 h 1143000"/>
              <a:gd name="connsiteX2" fmla="*/ 8001001 w 8001001"/>
              <a:gd name="connsiteY2" fmla="*/ 1143000 h 1143000"/>
              <a:gd name="connsiteX3" fmla="*/ 1 w 8001001"/>
              <a:gd name="connsiteY3" fmla="*/ 1143000 h 1143000"/>
              <a:gd name="connsiteX4" fmla="*/ 261381 w 8001001"/>
              <a:gd name="connsiteY4" fmla="*/ 579664 h 1143000"/>
              <a:gd name="connsiteX5" fmla="*/ 0 w 8001001"/>
              <a:gd name="connsiteY5" fmla="*/ 8164 h 1143000"/>
              <a:gd name="connsiteX0" fmla="*/ 0 w 8001000"/>
              <a:gd name="connsiteY0" fmla="*/ 0 h 1143000"/>
              <a:gd name="connsiteX1" fmla="*/ 8001000 w 8001000"/>
              <a:gd name="connsiteY1" fmla="*/ 0 h 1143000"/>
              <a:gd name="connsiteX2" fmla="*/ 8001000 w 8001000"/>
              <a:gd name="connsiteY2" fmla="*/ 1143000 h 1143000"/>
              <a:gd name="connsiteX3" fmla="*/ 0 w 8001000"/>
              <a:gd name="connsiteY3" fmla="*/ 1143000 h 1143000"/>
              <a:gd name="connsiteX4" fmla="*/ 261380 w 8001000"/>
              <a:gd name="connsiteY4" fmla="*/ 579664 h 1143000"/>
              <a:gd name="connsiteX5" fmla="*/ 0 w 8001000"/>
              <a:gd name="connsiteY5" fmla="*/ 0 h 11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0" h="1143000">
                <a:moveTo>
                  <a:pt x="0" y="0"/>
                </a:moveTo>
                <a:lnTo>
                  <a:pt x="8001000" y="0"/>
                </a:lnTo>
                <a:lnTo>
                  <a:pt x="8001000" y="1143000"/>
                </a:lnTo>
                <a:lnTo>
                  <a:pt x="0" y="1143000"/>
                </a:lnTo>
                <a:lnTo>
                  <a:pt x="261380" y="579664"/>
                </a:lnTo>
                <a:lnTo>
                  <a:pt x="0" y="0"/>
                </a:lnTo>
                <a:close/>
              </a:path>
            </a:pathLst>
          </a:custGeom>
          <a:gradFill flip="none" rotWithShape="1">
            <a:gsLst>
              <a:gs pos="0">
                <a:srgbClr val="07AFAD">
                  <a:shade val="30000"/>
                  <a:satMod val="115000"/>
                </a:srgbClr>
              </a:gs>
              <a:gs pos="50000">
                <a:srgbClr val="07AFAD">
                  <a:shade val="67500"/>
                  <a:satMod val="115000"/>
                </a:srgbClr>
              </a:gs>
              <a:gs pos="100000">
                <a:srgbClr val="07AFAD">
                  <a:shade val="100000"/>
                  <a:satMod val="115000"/>
                </a:srgbClr>
              </a:gs>
            </a:gsLst>
            <a:lin ang="81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7" name="Picture 16" descr="triangle1.png"/>
          <p:cNvPicPr>
            <a:picLocks noChangeAspect="1"/>
          </p:cNvPicPr>
          <p:nvPr/>
        </p:nvPicPr>
        <p:blipFill>
          <a:blip r:embed="rId2" cstate="print"/>
          <a:stretch>
            <a:fillRect/>
          </a:stretch>
        </p:blipFill>
        <p:spPr>
          <a:xfrm>
            <a:off x="228600" y="265339"/>
            <a:ext cx="754864" cy="685800"/>
          </a:xfrm>
          <a:prstGeom prst="rect">
            <a:avLst/>
          </a:prstGeom>
        </p:spPr>
      </p:pic>
      <p:sp>
        <p:nvSpPr>
          <p:cNvPr id="18" name="Rectangle 17"/>
          <p:cNvSpPr/>
          <p:nvPr/>
        </p:nvSpPr>
        <p:spPr>
          <a:xfrm>
            <a:off x="0" y="1350976"/>
            <a:ext cx="9144000" cy="5514975"/>
          </a:xfrm>
          <a:prstGeom prst="rect">
            <a:avLst/>
          </a:prstGeom>
          <a:gradFill flip="none" rotWithShape="1">
            <a:gsLst>
              <a:gs pos="0">
                <a:srgbClr val="07AFAD">
                  <a:shade val="30000"/>
                  <a:satMod val="115000"/>
                </a:srgbClr>
              </a:gs>
              <a:gs pos="50000">
                <a:srgbClr val="07AFAD">
                  <a:shade val="67500"/>
                  <a:satMod val="115000"/>
                </a:srgbClr>
              </a:gs>
              <a:gs pos="100000">
                <a:srgbClr val="07AFAD">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entagon 18"/>
          <p:cNvSpPr/>
          <p:nvPr/>
        </p:nvSpPr>
        <p:spPr>
          <a:xfrm rot="16200000">
            <a:off x="7658100" y="5541977"/>
            <a:ext cx="990600" cy="1676400"/>
          </a:xfrm>
          <a:prstGeom prst="homePlate">
            <a:avLst>
              <a:gd name="adj" fmla="val 39424"/>
            </a:avLst>
          </a:prstGeom>
          <a:solidFill>
            <a:schemeClr val="bg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logowhite.png"/>
          <p:cNvPicPr>
            <a:picLocks noChangeAspect="1"/>
          </p:cNvPicPr>
          <p:nvPr/>
        </p:nvPicPr>
        <p:blipFill>
          <a:blip r:embed="rId3" cstate="print"/>
          <a:stretch>
            <a:fillRect/>
          </a:stretch>
        </p:blipFill>
        <p:spPr>
          <a:xfrm>
            <a:off x="7415892" y="6324600"/>
            <a:ext cx="1424477" cy="381000"/>
          </a:xfrm>
          <a:prstGeom prst="rect">
            <a:avLst/>
          </a:prstGeom>
        </p:spPr>
      </p:pic>
      <p:sp>
        <p:nvSpPr>
          <p:cNvPr id="21" name="Title 1"/>
          <p:cNvSpPr>
            <a:spLocks noGrp="1"/>
          </p:cNvSpPr>
          <p:nvPr>
            <p:ph type="title"/>
          </p:nvPr>
        </p:nvSpPr>
        <p:spPr>
          <a:xfrm>
            <a:off x="1524000" y="379413"/>
            <a:ext cx="7162800" cy="944562"/>
          </a:xfrm>
          <a:prstGeom prst="rect">
            <a:avLst/>
          </a:prstGeom>
        </p:spPr>
        <p:txBody>
          <a:bodyPr>
            <a:normAutofit/>
          </a:bodyPr>
          <a:lstStyle>
            <a:lvl1pPr algn="l">
              <a:defRPr sz="3200">
                <a:solidFill>
                  <a:schemeClr val="bg1"/>
                </a:solidFill>
                <a:latin typeface="Arial Narrow" pitchFamily="34" charset="0"/>
              </a:defRPr>
            </a:lvl1pPr>
          </a:lstStyle>
          <a:p>
            <a:r>
              <a:rPr lang="en-US"/>
              <a:t>Click to edit Master title style</a:t>
            </a:r>
            <a:endParaRPr lang="en-US" dirty="0"/>
          </a:p>
        </p:txBody>
      </p:sp>
      <p:sp>
        <p:nvSpPr>
          <p:cNvPr id="22" name="Content Placeholder 2"/>
          <p:cNvSpPr>
            <a:spLocks noGrp="1"/>
          </p:cNvSpPr>
          <p:nvPr>
            <p:ph idx="1"/>
          </p:nvPr>
        </p:nvSpPr>
        <p:spPr>
          <a:xfrm>
            <a:off x="1524000" y="1609725"/>
            <a:ext cx="7162800" cy="4525963"/>
          </a:xfrm>
          <a:prstGeom prst="rect">
            <a:avLst/>
          </a:prstGeom>
        </p:spPr>
        <p:txBody>
          <a:bodyPr/>
          <a:lstStyle>
            <a:lvl1pPr>
              <a:defRPr lang="en-US" sz="2400" dirty="0" smtClean="0">
                <a:solidFill>
                  <a:schemeClr val="bg1"/>
                </a:solidFill>
                <a:latin typeface="Arial" pitchFamily="34" charset="0"/>
                <a:cs typeface="Arial" pitchFamily="34" charset="0"/>
              </a:defRPr>
            </a:lvl1pPr>
            <a:lvl2pPr>
              <a:buFont typeface="Arial" pitchFamily="34" charset="0"/>
              <a:buChar char="•"/>
              <a:defRPr lang="en-US" sz="1800" dirty="0" smtClean="0">
                <a:solidFill>
                  <a:schemeClr val="bg1"/>
                </a:solidFill>
                <a:latin typeface="Arial" pitchFamily="34" charset="0"/>
                <a:cs typeface="Arial" pitchFamily="34" charset="0"/>
              </a:defRPr>
            </a:lvl2pPr>
            <a:lvl3pPr>
              <a:defRPr lang="en-US" sz="1600" dirty="0" smtClean="0">
                <a:solidFill>
                  <a:schemeClr val="bg1"/>
                </a:solidFill>
                <a:latin typeface="Arial" pitchFamily="34" charset="0"/>
                <a:cs typeface="Arial" pitchFamily="34" charset="0"/>
              </a:defRPr>
            </a:lvl3pPr>
            <a:lvl4pPr>
              <a:defRPr lang="en-US" dirty="0" smtClean="0">
                <a:latin typeface="Arial" pitchFamily="34" charset="0"/>
                <a:cs typeface="Arial" pitchFamily="34" charset="0"/>
              </a:defRPr>
            </a:lvl4pPr>
            <a:lvl5pPr>
              <a:defRPr lang="en-US" dirty="0">
                <a:latin typeface="Arial" pitchFamily="34" charset="0"/>
                <a:cs typeface="Arial" pitchFamily="34" charset="0"/>
              </a:defRPr>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65952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11" name="Picture 2" descr="C:\Users\Jerry-G\Downloads\bigstock-Blur-Traffic-Road-Transport-Ab-101555414.jpg"/>
          <p:cNvPicPr>
            <a:picLocks noChangeAspect="1" noChangeArrowheads="1"/>
          </p:cNvPicPr>
          <p:nvPr/>
        </p:nvPicPr>
        <p:blipFill>
          <a:blip r:embed="rId2" cstate="print">
            <a:lum bright="20000"/>
          </a:blip>
          <a:srcRect/>
          <a:stretch>
            <a:fillRect/>
          </a:stretch>
        </p:blipFill>
        <p:spPr bwMode="auto">
          <a:xfrm>
            <a:off x="0" y="0"/>
            <a:ext cx="9144000" cy="6858000"/>
          </a:xfrm>
          <a:prstGeom prst="rect">
            <a:avLst/>
          </a:prstGeom>
          <a:noFill/>
        </p:spPr>
      </p:pic>
      <p:sp>
        <p:nvSpPr>
          <p:cNvPr id="8" name="Pentagon 7"/>
          <p:cNvSpPr/>
          <p:nvPr/>
        </p:nvSpPr>
        <p:spPr>
          <a:xfrm>
            <a:off x="0" y="3657600"/>
            <a:ext cx="8763000" cy="2057400"/>
          </a:xfrm>
          <a:prstGeom prst="homePlate">
            <a:avLst>
              <a:gd name="adj" fmla="val 17593"/>
            </a:avLst>
          </a:prstGeom>
          <a:solidFill>
            <a:srgbClr val="07AFAD">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entagon 8"/>
          <p:cNvSpPr/>
          <p:nvPr/>
        </p:nvSpPr>
        <p:spPr>
          <a:xfrm>
            <a:off x="0" y="3657600"/>
            <a:ext cx="8610600" cy="2057400"/>
          </a:xfrm>
          <a:prstGeom prst="homePlate">
            <a:avLst>
              <a:gd name="adj" fmla="val 17593"/>
            </a:avLst>
          </a:prstGeom>
          <a:solidFill>
            <a:srgbClr val="07AFAD">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p:nvSpPr>
        <p:spPr>
          <a:xfrm>
            <a:off x="8651923" y="3657600"/>
            <a:ext cx="492077" cy="2057400"/>
          </a:xfrm>
          <a:custGeom>
            <a:avLst/>
            <a:gdLst>
              <a:gd name="connsiteX0" fmla="*/ 0 w 1371600"/>
              <a:gd name="connsiteY0" fmla="*/ 0 h 2057400"/>
              <a:gd name="connsiteX1" fmla="*/ 1025477 w 1371600"/>
              <a:gd name="connsiteY1" fmla="*/ 0 h 2057400"/>
              <a:gd name="connsiteX2" fmla="*/ 1371600 w 1371600"/>
              <a:gd name="connsiteY2" fmla="*/ 1028700 h 2057400"/>
              <a:gd name="connsiteX3" fmla="*/ 1025477 w 1371600"/>
              <a:gd name="connsiteY3" fmla="*/ 2057400 h 2057400"/>
              <a:gd name="connsiteX4" fmla="*/ 0 w 1371600"/>
              <a:gd name="connsiteY4" fmla="*/ 2057400 h 2057400"/>
              <a:gd name="connsiteX5" fmla="*/ 346123 w 1371600"/>
              <a:gd name="connsiteY5" fmla="*/ 1028700 h 2057400"/>
              <a:gd name="connsiteX6" fmla="*/ 0 w 1371600"/>
              <a:gd name="connsiteY6" fmla="*/ 0 h 2057400"/>
              <a:gd name="connsiteX0" fmla="*/ 0 w 1219200"/>
              <a:gd name="connsiteY0" fmla="*/ 0 h 2057400"/>
              <a:gd name="connsiteX1" fmla="*/ 1025477 w 1219200"/>
              <a:gd name="connsiteY1" fmla="*/ 0 h 2057400"/>
              <a:gd name="connsiteX2" fmla="*/ 1219200 w 1219200"/>
              <a:gd name="connsiteY2" fmla="*/ 1066800 h 2057400"/>
              <a:gd name="connsiteX3" fmla="*/ 1025477 w 1219200"/>
              <a:gd name="connsiteY3" fmla="*/ 2057400 h 2057400"/>
              <a:gd name="connsiteX4" fmla="*/ 0 w 1219200"/>
              <a:gd name="connsiteY4" fmla="*/ 2057400 h 2057400"/>
              <a:gd name="connsiteX5" fmla="*/ 346123 w 1219200"/>
              <a:gd name="connsiteY5" fmla="*/ 1028700 h 2057400"/>
              <a:gd name="connsiteX6" fmla="*/ 0 w 1219200"/>
              <a:gd name="connsiteY6" fmla="*/ 0 h 2057400"/>
              <a:gd name="connsiteX0" fmla="*/ 0 w 1066800"/>
              <a:gd name="connsiteY0" fmla="*/ 0 h 2057400"/>
              <a:gd name="connsiteX1" fmla="*/ 1025477 w 1066800"/>
              <a:gd name="connsiteY1" fmla="*/ 0 h 2057400"/>
              <a:gd name="connsiteX2" fmla="*/ 1066800 w 1066800"/>
              <a:gd name="connsiteY2" fmla="*/ 1066800 h 2057400"/>
              <a:gd name="connsiteX3" fmla="*/ 1025477 w 1066800"/>
              <a:gd name="connsiteY3" fmla="*/ 2057400 h 2057400"/>
              <a:gd name="connsiteX4" fmla="*/ 0 w 1066800"/>
              <a:gd name="connsiteY4" fmla="*/ 2057400 h 2057400"/>
              <a:gd name="connsiteX5" fmla="*/ 346123 w 1066800"/>
              <a:gd name="connsiteY5" fmla="*/ 1028700 h 2057400"/>
              <a:gd name="connsiteX6" fmla="*/ 0 w 1066800"/>
              <a:gd name="connsiteY6" fmla="*/ 0 h 2057400"/>
              <a:gd name="connsiteX0" fmla="*/ 0 w 1066800"/>
              <a:gd name="connsiteY0" fmla="*/ 0 h 2057400"/>
              <a:gd name="connsiteX1" fmla="*/ 1025477 w 1066800"/>
              <a:gd name="connsiteY1" fmla="*/ 0 h 2057400"/>
              <a:gd name="connsiteX2" fmla="*/ 1066800 w 1066800"/>
              <a:gd name="connsiteY2" fmla="*/ 1066800 h 2057400"/>
              <a:gd name="connsiteX3" fmla="*/ 1025477 w 1066800"/>
              <a:gd name="connsiteY3" fmla="*/ 2057400 h 2057400"/>
              <a:gd name="connsiteX4" fmla="*/ 0 w 1066800"/>
              <a:gd name="connsiteY4" fmla="*/ 2057400 h 2057400"/>
              <a:gd name="connsiteX5" fmla="*/ 346123 w 1066800"/>
              <a:gd name="connsiteY5" fmla="*/ 1028700 h 2057400"/>
              <a:gd name="connsiteX6" fmla="*/ 0 w 1066800"/>
              <a:gd name="connsiteY6" fmla="*/ 0 h 2057400"/>
              <a:gd name="connsiteX0" fmla="*/ 0 w 1025477"/>
              <a:gd name="connsiteY0" fmla="*/ 0 h 2057400"/>
              <a:gd name="connsiteX1" fmla="*/ 1025477 w 1025477"/>
              <a:gd name="connsiteY1" fmla="*/ 0 h 2057400"/>
              <a:gd name="connsiteX2" fmla="*/ 1000125 w 1025477"/>
              <a:gd name="connsiteY2" fmla="*/ 1066800 h 2057400"/>
              <a:gd name="connsiteX3" fmla="*/ 1025477 w 1025477"/>
              <a:gd name="connsiteY3" fmla="*/ 2057400 h 2057400"/>
              <a:gd name="connsiteX4" fmla="*/ 0 w 1025477"/>
              <a:gd name="connsiteY4" fmla="*/ 2057400 h 2057400"/>
              <a:gd name="connsiteX5" fmla="*/ 346123 w 1025477"/>
              <a:gd name="connsiteY5" fmla="*/ 1028700 h 2057400"/>
              <a:gd name="connsiteX6" fmla="*/ 0 w 1025477"/>
              <a:gd name="connsiteY6" fmla="*/ 0 h 2057400"/>
              <a:gd name="connsiteX0" fmla="*/ 0 w 1025477"/>
              <a:gd name="connsiteY0" fmla="*/ 0 h 2057400"/>
              <a:gd name="connsiteX1" fmla="*/ 1025477 w 1025477"/>
              <a:gd name="connsiteY1" fmla="*/ 0 h 2057400"/>
              <a:gd name="connsiteX2" fmla="*/ 1025477 w 1025477"/>
              <a:gd name="connsiteY2" fmla="*/ 2057400 h 2057400"/>
              <a:gd name="connsiteX3" fmla="*/ 0 w 1025477"/>
              <a:gd name="connsiteY3" fmla="*/ 2057400 h 2057400"/>
              <a:gd name="connsiteX4" fmla="*/ 346123 w 1025477"/>
              <a:gd name="connsiteY4" fmla="*/ 1028700 h 2057400"/>
              <a:gd name="connsiteX5" fmla="*/ 0 w 1025477"/>
              <a:gd name="connsiteY5" fmla="*/ 0 h 2057400"/>
              <a:gd name="connsiteX0" fmla="*/ 0 w 1025477"/>
              <a:gd name="connsiteY0" fmla="*/ 0 h 2057400"/>
              <a:gd name="connsiteX1" fmla="*/ 492077 w 1025477"/>
              <a:gd name="connsiteY1" fmla="*/ 0 h 2057400"/>
              <a:gd name="connsiteX2" fmla="*/ 1025477 w 1025477"/>
              <a:gd name="connsiteY2" fmla="*/ 2057400 h 2057400"/>
              <a:gd name="connsiteX3" fmla="*/ 0 w 1025477"/>
              <a:gd name="connsiteY3" fmla="*/ 2057400 h 2057400"/>
              <a:gd name="connsiteX4" fmla="*/ 346123 w 1025477"/>
              <a:gd name="connsiteY4" fmla="*/ 1028700 h 2057400"/>
              <a:gd name="connsiteX5" fmla="*/ 0 w 1025477"/>
              <a:gd name="connsiteY5" fmla="*/ 0 h 2057400"/>
              <a:gd name="connsiteX0" fmla="*/ 0 w 492077"/>
              <a:gd name="connsiteY0" fmla="*/ 0 h 2057400"/>
              <a:gd name="connsiteX1" fmla="*/ 492077 w 492077"/>
              <a:gd name="connsiteY1" fmla="*/ 0 h 2057400"/>
              <a:gd name="connsiteX2" fmla="*/ 492077 w 492077"/>
              <a:gd name="connsiteY2" fmla="*/ 2057400 h 2057400"/>
              <a:gd name="connsiteX3" fmla="*/ 0 w 492077"/>
              <a:gd name="connsiteY3" fmla="*/ 2057400 h 2057400"/>
              <a:gd name="connsiteX4" fmla="*/ 346123 w 492077"/>
              <a:gd name="connsiteY4" fmla="*/ 1028700 h 2057400"/>
              <a:gd name="connsiteX5" fmla="*/ 0 w 492077"/>
              <a:gd name="connsiteY5"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2077" h="2057400">
                <a:moveTo>
                  <a:pt x="0" y="0"/>
                </a:moveTo>
                <a:lnTo>
                  <a:pt x="492077" y="0"/>
                </a:lnTo>
                <a:lnTo>
                  <a:pt x="492077" y="2057400"/>
                </a:lnTo>
                <a:lnTo>
                  <a:pt x="0" y="2057400"/>
                </a:lnTo>
                <a:lnTo>
                  <a:pt x="346123" y="1028700"/>
                </a:lnTo>
                <a:lnTo>
                  <a:pt x="0" y="0"/>
                </a:lnTo>
                <a:close/>
              </a:path>
            </a:pathLst>
          </a:custGeom>
          <a:solidFill>
            <a:srgbClr val="07AFAD">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p:nvPr>
        </p:nvSpPr>
        <p:spPr>
          <a:xfrm>
            <a:off x="381000" y="4406900"/>
            <a:ext cx="7888287" cy="1362075"/>
          </a:xfrm>
          <a:prstGeom prst="rect">
            <a:avLst/>
          </a:prstGeom>
        </p:spPr>
        <p:txBody>
          <a:bodyPr anchor="t"/>
          <a:lstStyle>
            <a:lvl1pPr algn="l">
              <a:defRPr sz="4000" b="1" cap="all">
                <a:solidFill>
                  <a:schemeClr val="bg1"/>
                </a:solidFill>
                <a:latin typeface="Arial Narrow" pitchFamily="34" charset="0"/>
              </a:defRPr>
            </a:lvl1pPr>
          </a:lstStyle>
          <a:p>
            <a:r>
              <a:rPr lang="en-US"/>
              <a:t>Click to edit Master title style</a:t>
            </a:r>
            <a:endParaRPr lang="en-US" dirty="0"/>
          </a:p>
        </p:txBody>
      </p:sp>
      <p:sp>
        <p:nvSpPr>
          <p:cNvPr id="14" name="Text Placeholder 2"/>
          <p:cNvSpPr>
            <a:spLocks noGrp="1"/>
          </p:cNvSpPr>
          <p:nvPr>
            <p:ph type="body" idx="1"/>
          </p:nvPr>
        </p:nvSpPr>
        <p:spPr>
          <a:xfrm>
            <a:off x="381001" y="2906713"/>
            <a:ext cx="7772400" cy="1500187"/>
          </a:xfrm>
          <a:prstGeom prst="rect">
            <a:avLst/>
          </a:prstGeom>
        </p:spPr>
        <p:txBody>
          <a:bodyPr anchor="b"/>
          <a:lstStyle>
            <a:lvl1pPr marL="0" indent="0">
              <a:buNone/>
              <a:defRPr sz="2000">
                <a:solidFill>
                  <a:schemeClr val="bg1"/>
                </a:solidFill>
                <a:latin typeface="Arial Narrow"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pic>
        <p:nvPicPr>
          <p:cNvPr id="10" name="Picture 9" descr="PP graphic 4a.jpg"/>
          <p:cNvPicPr>
            <a:picLocks noChangeAspect="1"/>
          </p:cNvPicPr>
          <p:nvPr userDrawn="1"/>
        </p:nvPicPr>
        <p:blipFill>
          <a:blip r:embed="rId3" cstate="print"/>
          <a:stretch>
            <a:fillRect/>
          </a:stretch>
        </p:blipFill>
        <p:spPr>
          <a:xfrm>
            <a:off x="0" y="0"/>
            <a:ext cx="9594234" cy="6858000"/>
          </a:xfrm>
          <a:prstGeom prst="rect">
            <a:avLst/>
          </a:prstGeom>
        </p:spPr>
      </p:pic>
      <p:sp>
        <p:nvSpPr>
          <p:cNvPr id="15" name="Oval 14"/>
          <p:cNvSpPr/>
          <p:nvPr userDrawn="1"/>
        </p:nvSpPr>
        <p:spPr>
          <a:xfrm>
            <a:off x="-157085" y="-304799"/>
            <a:ext cx="1376286" cy="1376286"/>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6" name="Donut 12"/>
          <p:cNvSpPr/>
          <p:nvPr userDrawn="1"/>
        </p:nvSpPr>
        <p:spPr>
          <a:xfrm rot="2315675">
            <a:off x="361650" y="966738"/>
            <a:ext cx="694654" cy="680403"/>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extLst>
      <p:ext uri="{BB962C8B-B14F-4D97-AF65-F5344CB8AC3E}">
        <p14:creationId xmlns:p14="http://schemas.microsoft.com/office/powerpoint/2010/main" val="3408372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9" name="Picture 2" descr="C:\Users\Jerry-G\Downloads\bigstock-Blurred-lights-long-exposure--105056921.jpg"/>
          <p:cNvPicPr>
            <a:picLocks noChangeAspect="1" noChangeArrowheads="1"/>
          </p:cNvPicPr>
          <p:nvPr/>
        </p:nvPicPr>
        <p:blipFill>
          <a:blip r:embed="rId2" cstate="print"/>
          <a:srcRect l="6944" r="9722" b="6250"/>
          <a:stretch>
            <a:fillRect/>
          </a:stretch>
        </p:blipFill>
        <p:spPr bwMode="auto">
          <a:xfrm>
            <a:off x="0" y="0"/>
            <a:ext cx="9144000" cy="6858000"/>
          </a:xfrm>
          <a:prstGeom prst="rect">
            <a:avLst/>
          </a:prstGeom>
          <a:noFill/>
        </p:spPr>
      </p:pic>
      <p:sp>
        <p:nvSpPr>
          <p:cNvPr id="11" name="Pentagon 10"/>
          <p:cNvSpPr/>
          <p:nvPr/>
        </p:nvSpPr>
        <p:spPr>
          <a:xfrm>
            <a:off x="0" y="3657600"/>
            <a:ext cx="8763000" cy="2057400"/>
          </a:xfrm>
          <a:prstGeom prst="homePlate">
            <a:avLst>
              <a:gd name="adj" fmla="val 17593"/>
            </a:avLst>
          </a:prstGeom>
          <a:solidFill>
            <a:srgbClr val="07AFAD">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entagon 6"/>
          <p:cNvSpPr/>
          <p:nvPr/>
        </p:nvSpPr>
        <p:spPr>
          <a:xfrm>
            <a:off x="0" y="3657600"/>
            <a:ext cx="8610600" cy="2057400"/>
          </a:xfrm>
          <a:prstGeom prst="homePlate">
            <a:avLst>
              <a:gd name="adj" fmla="val 17593"/>
            </a:avLst>
          </a:prstGeom>
          <a:solidFill>
            <a:srgbClr val="07AFAD">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p:nvSpPr>
        <p:spPr>
          <a:xfrm>
            <a:off x="8651923" y="3657600"/>
            <a:ext cx="492077" cy="2057400"/>
          </a:xfrm>
          <a:custGeom>
            <a:avLst/>
            <a:gdLst>
              <a:gd name="connsiteX0" fmla="*/ 0 w 1371600"/>
              <a:gd name="connsiteY0" fmla="*/ 0 h 2057400"/>
              <a:gd name="connsiteX1" fmla="*/ 1025477 w 1371600"/>
              <a:gd name="connsiteY1" fmla="*/ 0 h 2057400"/>
              <a:gd name="connsiteX2" fmla="*/ 1371600 w 1371600"/>
              <a:gd name="connsiteY2" fmla="*/ 1028700 h 2057400"/>
              <a:gd name="connsiteX3" fmla="*/ 1025477 w 1371600"/>
              <a:gd name="connsiteY3" fmla="*/ 2057400 h 2057400"/>
              <a:gd name="connsiteX4" fmla="*/ 0 w 1371600"/>
              <a:gd name="connsiteY4" fmla="*/ 2057400 h 2057400"/>
              <a:gd name="connsiteX5" fmla="*/ 346123 w 1371600"/>
              <a:gd name="connsiteY5" fmla="*/ 1028700 h 2057400"/>
              <a:gd name="connsiteX6" fmla="*/ 0 w 1371600"/>
              <a:gd name="connsiteY6" fmla="*/ 0 h 2057400"/>
              <a:gd name="connsiteX0" fmla="*/ 0 w 1219200"/>
              <a:gd name="connsiteY0" fmla="*/ 0 h 2057400"/>
              <a:gd name="connsiteX1" fmla="*/ 1025477 w 1219200"/>
              <a:gd name="connsiteY1" fmla="*/ 0 h 2057400"/>
              <a:gd name="connsiteX2" fmla="*/ 1219200 w 1219200"/>
              <a:gd name="connsiteY2" fmla="*/ 1066800 h 2057400"/>
              <a:gd name="connsiteX3" fmla="*/ 1025477 w 1219200"/>
              <a:gd name="connsiteY3" fmla="*/ 2057400 h 2057400"/>
              <a:gd name="connsiteX4" fmla="*/ 0 w 1219200"/>
              <a:gd name="connsiteY4" fmla="*/ 2057400 h 2057400"/>
              <a:gd name="connsiteX5" fmla="*/ 346123 w 1219200"/>
              <a:gd name="connsiteY5" fmla="*/ 1028700 h 2057400"/>
              <a:gd name="connsiteX6" fmla="*/ 0 w 1219200"/>
              <a:gd name="connsiteY6" fmla="*/ 0 h 2057400"/>
              <a:gd name="connsiteX0" fmla="*/ 0 w 1066800"/>
              <a:gd name="connsiteY0" fmla="*/ 0 h 2057400"/>
              <a:gd name="connsiteX1" fmla="*/ 1025477 w 1066800"/>
              <a:gd name="connsiteY1" fmla="*/ 0 h 2057400"/>
              <a:gd name="connsiteX2" fmla="*/ 1066800 w 1066800"/>
              <a:gd name="connsiteY2" fmla="*/ 1066800 h 2057400"/>
              <a:gd name="connsiteX3" fmla="*/ 1025477 w 1066800"/>
              <a:gd name="connsiteY3" fmla="*/ 2057400 h 2057400"/>
              <a:gd name="connsiteX4" fmla="*/ 0 w 1066800"/>
              <a:gd name="connsiteY4" fmla="*/ 2057400 h 2057400"/>
              <a:gd name="connsiteX5" fmla="*/ 346123 w 1066800"/>
              <a:gd name="connsiteY5" fmla="*/ 1028700 h 2057400"/>
              <a:gd name="connsiteX6" fmla="*/ 0 w 1066800"/>
              <a:gd name="connsiteY6" fmla="*/ 0 h 2057400"/>
              <a:gd name="connsiteX0" fmla="*/ 0 w 1066800"/>
              <a:gd name="connsiteY0" fmla="*/ 0 h 2057400"/>
              <a:gd name="connsiteX1" fmla="*/ 1025477 w 1066800"/>
              <a:gd name="connsiteY1" fmla="*/ 0 h 2057400"/>
              <a:gd name="connsiteX2" fmla="*/ 1066800 w 1066800"/>
              <a:gd name="connsiteY2" fmla="*/ 1066800 h 2057400"/>
              <a:gd name="connsiteX3" fmla="*/ 1025477 w 1066800"/>
              <a:gd name="connsiteY3" fmla="*/ 2057400 h 2057400"/>
              <a:gd name="connsiteX4" fmla="*/ 0 w 1066800"/>
              <a:gd name="connsiteY4" fmla="*/ 2057400 h 2057400"/>
              <a:gd name="connsiteX5" fmla="*/ 346123 w 1066800"/>
              <a:gd name="connsiteY5" fmla="*/ 1028700 h 2057400"/>
              <a:gd name="connsiteX6" fmla="*/ 0 w 1066800"/>
              <a:gd name="connsiteY6" fmla="*/ 0 h 2057400"/>
              <a:gd name="connsiteX0" fmla="*/ 0 w 1025477"/>
              <a:gd name="connsiteY0" fmla="*/ 0 h 2057400"/>
              <a:gd name="connsiteX1" fmla="*/ 1025477 w 1025477"/>
              <a:gd name="connsiteY1" fmla="*/ 0 h 2057400"/>
              <a:gd name="connsiteX2" fmla="*/ 1000125 w 1025477"/>
              <a:gd name="connsiteY2" fmla="*/ 1066800 h 2057400"/>
              <a:gd name="connsiteX3" fmla="*/ 1025477 w 1025477"/>
              <a:gd name="connsiteY3" fmla="*/ 2057400 h 2057400"/>
              <a:gd name="connsiteX4" fmla="*/ 0 w 1025477"/>
              <a:gd name="connsiteY4" fmla="*/ 2057400 h 2057400"/>
              <a:gd name="connsiteX5" fmla="*/ 346123 w 1025477"/>
              <a:gd name="connsiteY5" fmla="*/ 1028700 h 2057400"/>
              <a:gd name="connsiteX6" fmla="*/ 0 w 1025477"/>
              <a:gd name="connsiteY6" fmla="*/ 0 h 2057400"/>
              <a:gd name="connsiteX0" fmla="*/ 0 w 1025477"/>
              <a:gd name="connsiteY0" fmla="*/ 0 h 2057400"/>
              <a:gd name="connsiteX1" fmla="*/ 1025477 w 1025477"/>
              <a:gd name="connsiteY1" fmla="*/ 0 h 2057400"/>
              <a:gd name="connsiteX2" fmla="*/ 1025477 w 1025477"/>
              <a:gd name="connsiteY2" fmla="*/ 2057400 h 2057400"/>
              <a:gd name="connsiteX3" fmla="*/ 0 w 1025477"/>
              <a:gd name="connsiteY3" fmla="*/ 2057400 h 2057400"/>
              <a:gd name="connsiteX4" fmla="*/ 346123 w 1025477"/>
              <a:gd name="connsiteY4" fmla="*/ 1028700 h 2057400"/>
              <a:gd name="connsiteX5" fmla="*/ 0 w 1025477"/>
              <a:gd name="connsiteY5" fmla="*/ 0 h 2057400"/>
              <a:gd name="connsiteX0" fmla="*/ 0 w 1025477"/>
              <a:gd name="connsiteY0" fmla="*/ 0 h 2057400"/>
              <a:gd name="connsiteX1" fmla="*/ 492077 w 1025477"/>
              <a:gd name="connsiteY1" fmla="*/ 0 h 2057400"/>
              <a:gd name="connsiteX2" fmla="*/ 1025477 w 1025477"/>
              <a:gd name="connsiteY2" fmla="*/ 2057400 h 2057400"/>
              <a:gd name="connsiteX3" fmla="*/ 0 w 1025477"/>
              <a:gd name="connsiteY3" fmla="*/ 2057400 h 2057400"/>
              <a:gd name="connsiteX4" fmla="*/ 346123 w 1025477"/>
              <a:gd name="connsiteY4" fmla="*/ 1028700 h 2057400"/>
              <a:gd name="connsiteX5" fmla="*/ 0 w 1025477"/>
              <a:gd name="connsiteY5" fmla="*/ 0 h 2057400"/>
              <a:gd name="connsiteX0" fmla="*/ 0 w 492077"/>
              <a:gd name="connsiteY0" fmla="*/ 0 h 2057400"/>
              <a:gd name="connsiteX1" fmla="*/ 492077 w 492077"/>
              <a:gd name="connsiteY1" fmla="*/ 0 h 2057400"/>
              <a:gd name="connsiteX2" fmla="*/ 492077 w 492077"/>
              <a:gd name="connsiteY2" fmla="*/ 2057400 h 2057400"/>
              <a:gd name="connsiteX3" fmla="*/ 0 w 492077"/>
              <a:gd name="connsiteY3" fmla="*/ 2057400 h 2057400"/>
              <a:gd name="connsiteX4" fmla="*/ 346123 w 492077"/>
              <a:gd name="connsiteY4" fmla="*/ 1028700 h 2057400"/>
              <a:gd name="connsiteX5" fmla="*/ 0 w 492077"/>
              <a:gd name="connsiteY5"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2077" h="2057400">
                <a:moveTo>
                  <a:pt x="0" y="0"/>
                </a:moveTo>
                <a:lnTo>
                  <a:pt x="492077" y="0"/>
                </a:lnTo>
                <a:lnTo>
                  <a:pt x="492077" y="2057400"/>
                </a:lnTo>
                <a:lnTo>
                  <a:pt x="0" y="2057400"/>
                </a:lnTo>
                <a:lnTo>
                  <a:pt x="346123" y="1028700"/>
                </a:lnTo>
                <a:lnTo>
                  <a:pt x="0" y="0"/>
                </a:lnTo>
                <a:close/>
              </a:path>
            </a:pathLst>
          </a:custGeom>
          <a:solidFill>
            <a:srgbClr val="07AFAD">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81000" y="4406900"/>
            <a:ext cx="7888287" cy="1362075"/>
          </a:xfrm>
          <a:prstGeom prst="rect">
            <a:avLst/>
          </a:prstGeom>
        </p:spPr>
        <p:txBody>
          <a:bodyPr anchor="t"/>
          <a:lstStyle>
            <a:lvl1pPr algn="l">
              <a:defRPr sz="4000" b="1" cap="all">
                <a:solidFill>
                  <a:schemeClr val="bg1"/>
                </a:solidFill>
                <a:latin typeface="Arial Narrow"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381001" y="2906713"/>
            <a:ext cx="7772400" cy="1500187"/>
          </a:xfrm>
          <a:prstGeom prst="rect">
            <a:avLst/>
          </a:prstGeom>
        </p:spPr>
        <p:txBody>
          <a:bodyPr anchor="b"/>
          <a:lstStyle>
            <a:lvl1pPr marL="0" indent="0">
              <a:buNone/>
              <a:defRPr sz="2000">
                <a:solidFill>
                  <a:schemeClr val="bg1"/>
                </a:solidFill>
                <a:latin typeface="Arial Narrow"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4190508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a:prstGeom prst="rect">
            <a:avLst/>
          </a:prstGeom>
        </p:spPr>
        <p:txBody>
          <a:bodyPr/>
          <a:lstStyle>
            <a:lvl1pPr>
              <a:defRPr sz="2000">
                <a:latin typeface="Arial" pitchFamily="34" charset="0"/>
                <a:cs typeface="Arial" pitchFamily="34" charset="0"/>
              </a:defRPr>
            </a:lvl1pPr>
            <a:lvl2pPr>
              <a:buFont typeface="Arial" pitchFamily="34" charset="0"/>
              <a:buChar char="•"/>
              <a:defRPr sz="1800">
                <a:latin typeface="Arial" pitchFamily="34" charset="0"/>
                <a:cs typeface="Arial" pitchFamily="34" charset="0"/>
              </a:defRPr>
            </a:lvl2pPr>
            <a:lvl3pPr>
              <a:defRPr sz="16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000">
                <a:latin typeface="Arial" pitchFamily="34" charset="0"/>
                <a:cs typeface="Arial" pitchFamily="34" charset="0"/>
              </a:defRPr>
            </a:lvl1pPr>
            <a:lvl2pPr>
              <a:buFont typeface="Arial" pitchFamily="34" charset="0"/>
              <a:buChar char="•"/>
              <a:defRPr sz="1800">
                <a:latin typeface="Arial" pitchFamily="34" charset="0"/>
                <a:cs typeface="Arial" pitchFamily="34" charset="0"/>
              </a:defRPr>
            </a:lvl2pPr>
            <a:lvl3pPr>
              <a:defRPr sz="16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p:txBody>
      </p:sp>
      <p:sp>
        <p:nvSpPr>
          <p:cNvPr id="22" name="Pentagon 21"/>
          <p:cNvSpPr/>
          <p:nvPr/>
        </p:nvSpPr>
        <p:spPr>
          <a:xfrm rot="16200000">
            <a:off x="7658100" y="5532451"/>
            <a:ext cx="990600" cy="1676400"/>
          </a:xfrm>
          <a:prstGeom prst="homePlate">
            <a:avLst>
              <a:gd name="adj" fmla="val 39423"/>
            </a:avLst>
          </a:prstGeom>
          <a:solidFill>
            <a:srgbClr val="07AFA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logowhite.png"/>
          <p:cNvPicPr>
            <a:picLocks noChangeAspect="1"/>
          </p:cNvPicPr>
          <p:nvPr/>
        </p:nvPicPr>
        <p:blipFill>
          <a:blip r:embed="rId2" cstate="print"/>
          <a:stretch>
            <a:fillRect/>
          </a:stretch>
        </p:blipFill>
        <p:spPr>
          <a:xfrm>
            <a:off x="7415892" y="6324600"/>
            <a:ext cx="1424477" cy="381000"/>
          </a:xfrm>
          <a:prstGeom prst="rect">
            <a:avLst/>
          </a:prstGeom>
        </p:spPr>
      </p:pic>
      <p:sp>
        <p:nvSpPr>
          <p:cNvPr id="11" name="Rectangle 10"/>
          <p:cNvSpPr/>
          <p:nvPr/>
        </p:nvSpPr>
        <p:spPr>
          <a:xfrm>
            <a:off x="0" y="0"/>
            <a:ext cx="9144000" cy="1066800"/>
          </a:xfrm>
          <a:prstGeom prst="rect">
            <a:avLst/>
          </a:prstGeom>
          <a:gradFill flip="none" rotWithShape="1">
            <a:gsLst>
              <a:gs pos="0">
                <a:srgbClr val="07AFAD">
                  <a:shade val="30000"/>
                  <a:satMod val="115000"/>
                </a:srgbClr>
              </a:gs>
              <a:gs pos="50000">
                <a:srgbClr val="07AFAD">
                  <a:shade val="67500"/>
                  <a:satMod val="115000"/>
                </a:srgbClr>
              </a:gs>
              <a:gs pos="100000">
                <a:srgbClr val="07AFAD">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0" y="1066800"/>
            <a:ext cx="9144000" cy="76200"/>
          </a:xfrm>
          <a:prstGeom prst="rect">
            <a:avLst/>
          </a:prstGeom>
          <a:solidFill>
            <a:schemeClr val="bg1">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entagon 13"/>
          <p:cNvSpPr/>
          <p:nvPr/>
        </p:nvSpPr>
        <p:spPr>
          <a:xfrm rot="5400000">
            <a:off x="76200" y="76200"/>
            <a:ext cx="1295400" cy="1143000"/>
          </a:xfrm>
          <a:prstGeom prst="homePlate">
            <a:avLst>
              <a:gd name="adj" fmla="val 25892"/>
            </a:avLst>
          </a:prstGeom>
          <a:gradFill flip="none" rotWithShape="1">
            <a:gsLst>
              <a:gs pos="0">
                <a:srgbClr val="07AFAD">
                  <a:shade val="30000"/>
                  <a:satMod val="115000"/>
                </a:srgbClr>
              </a:gs>
              <a:gs pos="50000">
                <a:srgbClr val="07AFAD">
                  <a:shade val="67500"/>
                  <a:satMod val="115000"/>
                </a:srgbClr>
              </a:gs>
              <a:gs pos="100000">
                <a:srgbClr val="07AFAD">
                  <a:shade val="100000"/>
                  <a:satMod val="115000"/>
                </a:srgb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triangle1.png"/>
          <p:cNvPicPr>
            <a:picLocks noChangeAspect="1"/>
          </p:cNvPicPr>
          <p:nvPr/>
        </p:nvPicPr>
        <p:blipFill>
          <a:blip r:embed="rId3" cstate="print"/>
          <a:stretch>
            <a:fillRect/>
          </a:stretch>
        </p:blipFill>
        <p:spPr>
          <a:xfrm>
            <a:off x="430782" y="266700"/>
            <a:ext cx="588393" cy="533433"/>
          </a:xfrm>
          <a:prstGeom prst="rect">
            <a:avLst/>
          </a:prstGeom>
          <a:noFill/>
          <a:ln>
            <a:noFill/>
          </a:ln>
        </p:spPr>
      </p:pic>
      <p:sp>
        <p:nvSpPr>
          <p:cNvPr id="20" name="Title 1"/>
          <p:cNvSpPr>
            <a:spLocks noGrp="1"/>
          </p:cNvSpPr>
          <p:nvPr>
            <p:ph type="title"/>
          </p:nvPr>
        </p:nvSpPr>
        <p:spPr>
          <a:xfrm>
            <a:off x="1524000" y="274638"/>
            <a:ext cx="7162800" cy="944562"/>
          </a:xfrm>
          <a:prstGeom prst="rect">
            <a:avLst/>
          </a:prstGeom>
        </p:spPr>
        <p:txBody>
          <a:bodyPr>
            <a:normAutofit/>
          </a:bodyPr>
          <a:lstStyle>
            <a:lvl1pPr algn="l">
              <a:defRPr sz="3200">
                <a:solidFill>
                  <a:schemeClr val="bg1"/>
                </a:solidFill>
                <a:latin typeface="Arial Narrow"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076804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a:prstGeom prst="rect">
            <a:avLst/>
          </a:prstGeom>
        </p:spPr>
        <p:txBody>
          <a:bodyPr/>
          <a:lstStyle>
            <a:lvl1pPr>
              <a:defRPr sz="2000">
                <a:latin typeface="Arial" pitchFamily="34" charset="0"/>
                <a:cs typeface="Arial" pitchFamily="34" charset="0"/>
              </a:defRPr>
            </a:lvl1pPr>
            <a:lvl2pPr>
              <a:buFont typeface="Arial" pitchFamily="34" charset="0"/>
              <a:buChar char="•"/>
              <a:defRPr sz="1800">
                <a:latin typeface="Arial" pitchFamily="34" charset="0"/>
                <a:cs typeface="Arial" pitchFamily="34" charset="0"/>
              </a:defRPr>
            </a:lvl2pPr>
            <a:lvl3pPr>
              <a:defRPr sz="16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000">
                <a:latin typeface="Arial" pitchFamily="34" charset="0"/>
                <a:cs typeface="Arial" pitchFamily="34" charset="0"/>
              </a:defRPr>
            </a:lvl1pPr>
            <a:lvl2pPr>
              <a:buFont typeface="Arial" pitchFamily="34" charset="0"/>
              <a:buChar char="•"/>
              <a:defRPr sz="1800">
                <a:latin typeface="Arial" pitchFamily="34" charset="0"/>
                <a:cs typeface="Arial" pitchFamily="34" charset="0"/>
              </a:defRPr>
            </a:lvl2pPr>
            <a:lvl3pPr>
              <a:defRPr sz="16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p:txBody>
      </p:sp>
      <p:sp>
        <p:nvSpPr>
          <p:cNvPr id="11" name="Pentagon 10"/>
          <p:cNvSpPr/>
          <p:nvPr/>
        </p:nvSpPr>
        <p:spPr>
          <a:xfrm rot="16200000">
            <a:off x="7658100" y="5532451"/>
            <a:ext cx="990600" cy="1676400"/>
          </a:xfrm>
          <a:prstGeom prst="homePlate">
            <a:avLst>
              <a:gd name="adj" fmla="val 39423"/>
            </a:avLst>
          </a:prstGeom>
          <a:solidFill>
            <a:srgbClr val="07AFA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logowhite.png"/>
          <p:cNvPicPr>
            <a:picLocks noChangeAspect="1"/>
          </p:cNvPicPr>
          <p:nvPr/>
        </p:nvPicPr>
        <p:blipFill>
          <a:blip r:embed="rId2" cstate="print"/>
          <a:stretch>
            <a:fillRect/>
          </a:stretch>
        </p:blipFill>
        <p:spPr>
          <a:xfrm>
            <a:off x="7415892" y="6324600"/>
            <a:ext cx="1424477" cy="381000"/>
          </a:xfrm>
          <a:prstGeom prst="rect">
            <a:avLst/>
          </a:prstGeom>
        </p:spPr>
      </p:pic>
      <p:sp>
        <p:nvSpPr>
          <p:cNvPr id="10" name="Pentagon 9"/>
          <p:cNvSpPr/>
          <p:nvPr/>
        </p:nvSpPr>
        <p:spPr>
          <a:xfrm>
            <a:off x="-1" y="104775"/>
            <a:ext cx="1285103" cy="1143000"/>
          </a:xfrm>
          <a:prstGeom prst="homePlate">
            <a:avLst>
              <a:gd name="adj" fmla="val 23978"/>
            </a:avLst>
          </a:prstGeom>
          <a:gradFill flip="none" rotWithShape="1">
            <a:gsLst>
              <a:gs pos="0">
                <a:srgbClr val="07AFAD">
                  <a:shade val="30000"/>
                  <a:satMod val="115000"/>
                </a:srgbClr>
              </a:gs>
              <a:gs pos="50000">
                <a:srgbClr val="07AFAD">
                  <a:shade val="67500"/>
                  <a:satMod val="115000"/>
                </a:srgbClr>
              </a:gs>
              <a:gs pos="100000">
                <a:srgbClr val="07AFAD">
                  <a:shade val="100000"/>
                  <a:satMod val="115000"/>
                </a:srgbClr>
              </a:gs>
            </a:gsLst>
            <a:lin ang="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1143001" y="104775"/>
            <a:ext cx="8001000" cy="1143000"/>
          </a:xfrm>
          <a:custGeom>
            <a:avLst/>
            <a:gdLst>
              <a:gd name="connsiteX0" fmla="*/ 0 w 8382000"/>
              <a:gd name="connsiteY0" fmla="*/ 0 h 1143000"/>
              <a:gd name="connsiteX1" fmla="*/ 8120619 w 8382000"/>
              <a:gd name="connsiteY1" fmla="*/ 0 h 1143000"/>
              <a:gd name="connsiteX2" fmla="*/ 8382000 w 8382000"/>
              <a:gd name="connsiteY2" fmla="*/ 571500 h 1143000"/>
              <a:gd name="connsiteX3" fmla="*/ 8120619 w 8382000"/>
              <a:gd name="connsiteY3" fmla="*/ 1143000 h 1143000"/>
              <a:gd name="connsiteX4" fmla="*/ 0 w 8382000"/>
              <a:gd name="connsiteY4" fmla="*/ 1143000 h 1143000"/>
              <a:gd name="connsiteX5" fmla="*/ 261381 w 8382000"/>
              <a:gd name="connsiteY5" fmla="*/ 571500 h 1143000"/>
              <a:gd name="connsiteX6" fmla="*/ 0 w 8382000"/>
              <a:gd name="connsiteY6" fmla="*/ 0 h 1143000"/>
              <a:gd name="connsiteX0" fmla="*/ 0 w 8120619"/>
              <a:gd name="connsiteY0" fmla="*/ 0 h 1143000"/>
              <a:gd name="connsiteX1" fmla="*/ 8120619 w 8120619"/>
              <a:gd name="connsiteY1" fmla="*/ 0 h 1143000"/>
              <a:gd name="connsiteX2" fmla="*/ 8120619 w 8120619"/>
              <a:gd name="connsiteY2" fmla="*/ 1143000 h 1143000"/>
              <a:gd name="connsiteX3" fmla="*/ 0 w 8120619"/>
              <a:gd name="connsiteY3" fmla="*/ 1143000 h 1143000"/>
              <a:gd name="connsiteX4" fmla="*/ 261381 w 8120619"/>
              <a:gd name="connsiteY4" fmla="*/ 571500 h 1143000"/>
              <a:gd name="connsiteX5" fmla="*/ 0 w 8120619"/>
              <a:gd name="connsiteY5" fmla="*/ 0 h 1143000"/>
              <a:gd name="connsiteX0" fmla="*/ 0 w 8120619"/>
              <a:gd name="connsiteY0" fmla="*/ 8164 h 1151164"/>
              <a:gd name="connsiteX1" fmla="*/ 8001001 w 8120619"/>
              <a:gd name="connsiteY1" fmla="*/ 0 h 1151164"/>
              <a:gd name="connsiteX2" fmla="*/ 8120619 w 8120619"/>
              <a:gd name="connsiteY2" fmla="*/ 1151164 h 1151164"/>
              <a:gd name="connsiteX3" fmla="*/ 0 w 8120619"/>
              <a:gd name="connsiteY3" fmla="*/ 1151164 h 1151164"/>
              <a:gd name="connsiteX4" fmla="*/ 261381 w 8120619"/>
              <a:gd name="connsiteY4" fmla="*/ 579664 h 1151164"/>
              <a:gd name="connsiteX5" fmla="*/ 0 w 8120619"/>
              <a:gd name="connsiteY5" fmla="*/ 8164 h 1151164"/>
              <a:gd name="connsiteX0" fmla="*/ 0 w 8001001"/>
              <a:gd name="connsiteY0" fmla="*/ 8164 h 1151164"/>
              <a:gd name="connsiteX1" fmla="*/ 8001001 w 8001001"/>
              <a:gd name="connsiteY1" fmla="*/ 0 h 1151164"/>
              <a:gd name="connsiteX2" fmla="*/ 8001001 w 8001001"/>
              <a:gd name="connsiteY2" fmla="*/ 1143000 h 1151164"/>
              <a:gd name="connsiteX3" fmla="*/ 0 w 8001001"/>
              <a:gd name="connsiteY3" fmla="*/ 1151164 h 1151164"/>
              <a:gd name="connsiteX4" fmla="*/ 261381 w 8001001"/>
              <a:gd name="connsiteY4" fmla="*/ 579664 h 1151164"/>
              <a:gd name="connsiteX5" fmla="*/ 0 w 8001001"/>
              <a:gd name="connsiteY5" fmla="*/ 8164 h 1151164"/>
              <a:gd name="connsiteX0" fmla="*/ 0 w 8001001"/>
              <a:gd name="connsiteY0" fmla="*/ 8164 h 1143000"/>
              <a:gd name="connsiteX1" fmla="*/ 8001001 w 8001001"/>
              <a:gd name="connsiteY1" fmla="*/ 0 h 1143000"/>
              <a:gd name="connsiteX2" fmla="*/ 8001001 w 8001001"/>
              <a:gd name="connsiteY2" fmla="*/ 1143000 h 1143000"/>
              <a:gd name="connsiteX3" fmla="*/ 1 w 8001001"/>
              <a:gd name="connsiteY3" fmla="*/ 1143000 h 1143000"/>
              <a:gd name="connsiteX4" fmla="*/ 261381 w 8001001"/>
              <a:gd name="connsiteY4" fmla="*/ 579664 h 1143000"/>
              <a:gd name="connsiteX5" fmla="*/ 0 w 8001001"/>
              <a:gd name="connsiteY5" fmla="*/ 8164 h 1143000"/>
              <a:gd name="connsiteX0" fmla="*/ 0 w 8001000"/>
              <a:gd name="connsiteY0" fmla="*/ 0 h 1143000"/>
              <a:gd name="connsiteX1" fmla="*/ 8001000 w 8001000"/>
              <a:gd name="connsiteY1" fmla="*/ 0 h 1143000"/>
              <a:gd name="connsiteX2" fmla="*/ 8001000 w 8001000"/>
              <a:gd name="connsiteY2" fmla="*/ 1143000 h 1143000"/>
              <a:gd name="connsiteX3" fmla="*/ 0 w 8001000"/>
              <a:gd name="connsiteY3" fmla="*/ 1143000 h 1143000"/>
              <a:gd name="connsiteX4" fmla="*/ 261380 w 8001000"/>
              <a:gd name="connsiteY4" fmla="*/ 579664 h 1143000"/>
              <a:gd name="connsiteX5" fmla="*/ 0 w 8001000"/>
              <a:gd name="connsiteY5" fmla="*/ 0 h 11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0" h="1143000">
                <a:moveTo>
                  <a:pt x="0" y="0"/>
                </a:moveTo>
                <a:lnTo>
                  <a:pt x="8001000" y="0"/>
                </a:lnTo>
                <a:lnTo>
                  <a:pt x="8001000" y="1143000"/>
                </a:lnTo>
                <a:lnTo>
                  <a:pt x="0" y="1143000"/>
                </a:lnTo>
                <a:lnTo>
                  <a:pt x="261380" y="579664"/>
                </a:lnTo>
                <a:lnTo>
                  <a:pt x="0" y="0"/>
                </a:lnTo>
                <a:close/>
              </a:path>
            </a:pathLst>
          </a:custGeom>
          <a:gradFill flip="none" rotWithShape="1">
            <a:gsLst>
              <a:gs pos="0">
                <a:srgbClr val="07AFAD">
                  <a:shade val="30000"/>
                  <a:satMod val="115000"/>
                </a:srgbClr>
              </a:gs>
              <a:gs pos="50000">
                <a:srgbClr val="07AFAD">
                  <a:shade val="67500"/>
                  <a:satMod val="115000"/>
                </a:srgbClr>
              </a:gs>
              <a:gs pos="100000">
                <a:srgbClr val="07AFAD">
                  <a:shade val="100000"/>
                  <a:satMod val="115000"/>
                </a:srgbClr>
              </a:gs>
            </a:gsLst>
            <a:lin ang="81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4" name="Picture 13" descr="triangle1.png"/>
          <p:cNvPicPr>
            <a:picLocks noChangeAspect="1"/>
          </p:cNvPicPr>
          <p:nvPr/>
        </p:nvPicPr>
        <p:blipFill>
          <a:blip r:embed="rId3" cstate="print"/>
          <a:stretch>
            <a:fillRect/>
          </a:stretch>
        </p:blipFill>
        <p:spPr>
          <a:xfrm>
            <a:off x="228600" y="265339"/>
            <a:ext cx="754864" cy="685800"/>
          </a:xfrm>
          <a:prstGeom prst="rect">
            <a:avLst/>
          </a:prstGeom>
        </p:spPr>
      </p:pic>
      <p:sp>
        <p:nvSpPr>
          <p:cNvPr id="15" name="Title 1"/>
          <p:cNvSpPr>
            <a:spLocks noGrp="1"/>
          </p:cNvSpPr>
          <p:nvPr>
            <p:ph type="title"/>
          </p:nvPr>
        </p:nvSpPr>
        <p:spPr>
          <a:xfrm>
            <a:off x="1524000" y="379413"/>
            <a:ext cx="7162800" cy="944562"/>
          </a:xfrm>
          <a:prstGeom prst="rect">
            <a:avLst/>
          </a:prstGeom>
        </p:spPr>
        <p:txBody>
          <a:bodyPr>
            <a:normAutofit/>
          </a:bodyPr>
          <a:lstStyle>
            <a:lvl1pPr algn="l">
              <a:defRPr sz="3200">
                <a:solidFill>
                  <a:schemeClr val="bg1"/>
                </a:solidFill>
                <a:latin typeface="Arial Narrow"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2120809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End Slide">
    <p:spTree>
      <p:nvGrpSpPr>
        <p:cNvPr id="1" name=""/>
        <p:cNvGrpSpPr/>
        <p:nvPr/>
      </p:nvGrpSpPr>
      <p:grpSpPr>
        <a:xfrm>
          <a:off x="0" y="0"/>
          <a:ext cx="0" cy="0"/>
          <a:chOff x="0" y="0"/>
          <a:chExt cx="0" cy="0"/>
        </a:xfrm>
      </p:grpSpPr>
      <p:pic>
        <p:nvPicPr>
          <p:cNvPr id="11" name="Picture 2" descr="C:\Users\Jerry-G\Downloads\bigstock-Blur-Traffic-Road-Transport-Ab-101555414.jpg"/>
          <p:cNvPicPr>
            <a:picLocks noChangeAspect="1" noChangeArrowheads="1"/>
          </p:cNvPicPr>
          <p:nvPr/>
        </p:nvPicPr>
        <p:blipFill>
          <a:blip r:embed="rId2" cstate="print">
            <a:lum bright="20000"/>
          </a:blip>
          <a:srcRect/>
          <a:stretch>
            <a:fillRect/>
          </a:stretch>
        </p:blipFill>
        <p:spPr bwMode="auto">
          <a:xfrm>
            <a:off x="0" y="0"/>
            <a:ext cx="9144000" cy="6858000"/>
          </a:xfrm>
          <a:prstGeom prst="rect">
            <a:avLst/>
          </a:prstGeom>
          <a:noFill/>
        </p:spPr>
      </p:pic>
      <p:sp>
        <p:nvSpPr>
          <p:cNvPr id="8" name="Pentagon 7"/>
          <p:cNvSpPr/>
          <p:nvPr/>
        </p:nvSpPr>
        <p:spPr>
          <a:xfrm>
            <a:off x="0" y="3657600"/>
            <a:ext cx="8763000" cy="2057400"/>
          </a:xfrm>
          <a:prstGeom prst="homePlate">
            <a:avLst>
              <a:gd name="adj" fmla="val 17593"/>
            </a:avLst>
          </a:prstGeom>
          <a:solidFill>
            <a:srgbClr val="07AFAD">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entagon 8"/>
          <p:cNvSpPr/>
          <p:nvPr/>
        </p:nvSpPr>
        <p:spPr>
          <a:xfrm>
            <a:off x="0" y="3657600"/>
            <a:ext cx="8610600" cy="2057400"/>
          </a:xfrm>
          <a:prstGeom prst="homePlate">
            <a:avLst>
              <a:gd name="adj" fmla="val 17593"/>
            </a:avLst>
          </a:prstGeom>
          <a:solidFill>
            <a:srgbClr val="07AFAD">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p:nvSpPr>
        <p:spPr>
          <a:xfrm>
            <a:off x="8651923" y="3657600"/>
            <a:ext cx="492077" cy="2057400"/>
          </a:xfrm>
          <a:custGeom>
            <a:avLst/>
            <a:gdLst>
              <a:gd name="connsiteX0" fmla="*/ 0 w 1371600"/>
              <a:gd name="connsiteY0" fmla="*/ 0 h 2057400"/>
              <a:gd name="connsiteX1" fmla="*/ 1025477 w 1371600"/>
              <a:gd name="connsiteY1" fmla="*/ 0 h 2057400"/>
              <a:gd name="connsiteX2" fmla="*/ 1371600 w 1371600"/>
              <a:gd name="connsiteY2" fmla="*/ 1028700 h 2057400"/>
              <a:gd name="connsiteX3" fmla="*/ 1025477 w 1371600"/>
              <a:gd name="connsiteY3" fmla="*/ 2057400 h 2057400"/>
              <a:gd name="connsiteX4" fmla="*/ 0 w 1371600"/>
              <a:gd name="connsiteY4" fmla="*/ 2057400 h 2057400"/>
              <a:gd name="connsiteX5" fmla="*/ 346123 w 1371600"/>
              <a:gd name="connsiteY5" fmla="*/ 1028700 h 2057400"/>
              <a:gd name="connsiteX6" fmla="*/ 0 w 1371600"/>
              <a:gd name="connsiteY6" fmla="*/ 0 h 2057400"/>
              <a:gd name="connsiteX0" fmla="*/ 0 w 1219200"/>
              <a:gd name="connsiteY0" fmla="*/ 0 h 2057400"/>
              <a:gd name="connsiteX1" fmla="*/ 1025477 w 1219200"/>
              <a:gd name="connsiteY1" fmla="*/ 0 h 2057400"/>
              <a:gd name="connsiteX2" fmla="*/ 1219200 w 1219200"/>
              <a:gd name="connsiteY2" fmla="*/ 1066800 h 2057400"/>
              <a:gd name="connsiteX3" fmla="*/ 1025477 w 1219200"/>
              <a:gd name="connsiteY3" fmla="*/ 2057400 h 2057400"/>
              <a:gd name="connsiteX4" fmla="*/ 0 w 1219200"/>
              <a:gd name="connsiteY4" fmla="*/ 2057400 h 2057400"/>
              <a:gd name="connsiteX5" fmla="*/ 346123 w 1219200"/>
              <a:gd name="connsiteY5" fmla="*/ 1028700 h 2057400"/>
              <a:gd name="connsiteX6" fmla="*/ 0 w 1219200"/>
              <a:gd name="connsiteY6" fmla="*/ 0 h 2057400"/>
              <a:gd name="connsiteX0" fmla="*/ 0 w 1066800"/>
              <a:gd name="connsiteY0" fmla="*/ 0 h 2057400"/>
              <a:gd name="connsiteX1" fmla="*/ 1025477 w 1066800"/>
              <a:gd name="connsiteY1" fmla="*/ 0 h 2057400"/>
              <a:gd name="connsiteX2" fmla="*/ 1066800 w 1066800"/>
              <a:gd name="connsiteY2" fmla="*/ 1066800 h 2057400"/>
              <a:gd name="connsiteX3" fmla="*/ 1025477 w 1066800"/>
              <a:gd name="connsiteY3" fmla="*/ 2057400 h 2057400"/>
              <a:gd name="connsiteX4" fmla="*/ 0 w 1066800"/>
              <a:gd name="connsiteY4" fmla="*/ 2057400 h 2057400"/>
              <a:gd name="connsiteX5" fmla="*/ 346123 w 1066800"/>
              <a:gd name="connsiteY5" fmla="*/ 1028700 h 2057400"/>
              <a:gd name="connsiteX6" fmla="*/ 0 w 1066800"/>
              <a:gd name="connsiteY6" fmla="*/ 0 h 2057400"/>
              <a:gd name="connsiteX0" fmla="*/ 0 w 1066800"/>
              <a:gd name="connsiteY0" fmla="*/ 0 h 2057400"/>
              <a:gd name="connsiteX1" fmla="*/ 1025477 w 1066800"/>
              <a:gd name="connsiteY1" fmla="*/ 0 h 2057400"/>
              <a:gd name="connsiteX2" fmla="*/ 1066800 w 1066800"/>
              <a:gd name="connsiteY2" fmla="*/ 1066800 h 2057400"/>
              <a:gd name="connsiteX3" fmla="*/ 1025477 w 1066800"/>
              <a:gd name="connsiteY3" fmla="*/ 2057400 h 2057400"/>
              <a:gd name="connsiteX4" fmla="*/ 0 w 1066800"/>
              <a:gd name="connsiteY4" fmla="*/ 2057400 h 2057400"/>
              <a:gd name="connsiteX5" fmla="*/ 346123 w 1066800"/>
              <a:gd name="connsiteY5" fmla="*/ 1028700 h 2057400"/>
              <a:gd name="connsiteX6" fmla="*/ 0 w 1066800"/>
              <a:gd name="connsiteY6" fmla="*/ 0 h 2057400"/>
              <a:gd name="connsiteX0" fmla="*/ 0 w 1025477"/>
              <a:gd name="connsiteY0" fmla="*/ 0 h 2057400"/>
              <a:gd name="connsiteX1" fmla="*/ 1025477 w 1025477"/>
              <a:gd name="connsiteY1" fmla="*/ 0 h 2057400"/>
              <a:gd name="connsiteX2" fmla="*/ 1000125 w 1025477"/>
              <a:gd name="connsiteY2" fmla="*/ 1066800 h 2057400"/>
              <a:gd name="connsiteX3" fmla="*/ 1025477 w 1025477"/>
              <a:gd name="connsiteY3" fmla="*/ 2057400 h 2057400"/>
              <a:gd name="connsiteX4" fmla="*/ 0 w 1025477"/>
              <a:gd name="connsiteY4" fmla="*/ 2057400 h 2057400"/>
              <a:gd name="connsiteX5" fmla="*/ 346123 w 1025477"/>
              <a:gd name="connsiteY5" fmla="*/ 1028700 h 2057400"/>
              <a:gd name="connsiteX6" fmla="*/ 0 w 1025477"/>
              <a:gd name="connsiteY6" fmla="*/ 0 h 2057400"/>
              <a:gd name="connsiteX0" fmla="*/ 0 w 1025477"/>
              <a:gd name="connsiteY0" fmla="*/ 0 h 2057400"/>
              <a:gd name="connsiteX1" fmla="*/ 1025477 w 1025477"/>
              <a:gd name="connsiteY1" fmla="*/ 0 h 2057400"/>
              <a:gd name="connsiteX2" fmla="*/ 1025477 w 1025477"/>
              <a:gd name="connsiteY2" fmla="*/ 2057400 h 2057400"/>
              <a:gd name="connsiteX3" fmla="*/ 0 w 1025477"/>
              <a:gd name="connsiteY3" fmla="*/ 2057400 h 2057400"/>
              <a:gd name="connsiteX4" fmla="*/ 346123 w 1025477"/>
              <a:gd name="connsiteY4" fmla="*/ 1028700 h 2057400"/>
              <a:gd name="connsiteX5" fmla="*/ 0 w 1025477"/>
              <a:gd name="connsiteY5" fmla="*/ 0 h 2057400"/>
              <a:gd name="connsiteX0" fmla="*/ 0 w 1025477"/>
              <a:gd name="connsiteY0" fmla="*/ 0 h 2057400"/>
              <a:gd name="connsiteX1" fmla="*/ 492077 w 1025477"/>
              <a:gd name="connsiteY1" fmla="*/ 0 h 2057400"/>
              <a:gd name="connsiteX2" fmla="*/ 1025477 w 1025477"/>
              <a:gd name="connsiteY2" fmla="*/ 2057400 h 2057400"/>
              <a:gd name="connsiteX3" fmla="*/ 0 w 1025477"/>
              <a:gd name="connsiteY3" fmla="*/ 2057400 h 2057400"/>
              <a:gd name="connsiteX4" fmla="*/ 346123 w 1025477"/>
              <a:gd name="connsiteY4" fmla="*/ 1028700 h 2057400"/>
              <a:gd name="connsiteX5" fmla="*/ 0 w 1025477"/>
              <a:gd name="connsiteY5" fmla="*/ 0 h 2057400"/>
              <a:gd name="connsiteX0" fmla="*/ 0 w 492077"/>
              <a:gd name="connsiteY0" fmla="*/ 0 h 2057400"/>
              <a:gd name="connsiteX1" fmla="*/ 492077 w 492077"/>
              <a:gd name="connsiteY1" fmla="*/ 0 h 2057400"/>
              <a:gd name="connsiteX2" fmla="*/ 492077 w 492077"/>
              <a:gd name="connsiteY2" fmla="*/ 2057400 h 2057400"/>
              <a:gd name="connsiteX3" fmla="*/ 0 w 492077"/>
              <a:gd name="connsiteY3" fmla="*/ 2057400 h 2057400"/>
              <a:gd name="connsiteX4" fmla="*/ 346123 w 492077"/>
              <a:gd name="connsiteY4" fmla="*/ 1028700 h 2057400"/>
              <a:gd name="connsiteX5" fmla="*/ 0 w 492077"/>
              <a:gd name="connsiteY5"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2077" h="2057400">
                <a:moveTo>
                  <a:pt x="0" y="0"/>
                </a:moveTo>
                <a:lnTo>
                  <a:pt x="492077" y="0"/>
                </a:lnTo>
                <a:lnTo>
                  <a:pt x="492077" y="2057400"/>
                </a:lnTo>
                <a:lnTo>
                  <a:pt x="0" y="2057400"/>
                </a:lnTo>
                <a:lnTo>
                  <a:pt x="346123" y="1028700"/>
                </a:lnTo>
                <a:lnTo>
                  <a:pt x="0" y="0"/>
                </a:lnTo>
                <a:close/>
              </a:path>
            </a:pathLst>
          </a:custGeom>
          <a:solidFill>
            <a:srgbClr val="07AFAD">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p:nvPr>
        </p:nvSpPr>
        <p:spPr>
          <a:xfrm>
            <a:off x="381000" y="4406900"/>
            <a:ext cx="7888287" cy="1362075"/>
          </a:xfrm>
          <a:prstGeom prst="rect">
            <a:avLst/>
          </a:prstGeom>
        </p:spPr>
        <p:txBody>
          <a:bodyPr anchor="t"/>
          <a:lstStyle>
            <a:lvl1pPr algn="l">
              <a:defRPr sz="4000" b="1" cap="all">
                <a:solidFill>
                  <a:schemeClr val="bg1"/>
                </a:solidFill>
                <a:latin typeface="Arial Narrow" pitchFamily="34" charset="0"/>
              </a:defRPr>
            </a:lvl1pPr>
          </a:lstStyle>
          <a:p>
            <a:r>
              <a:rPr lang="en-US"/>
              <a:t>Click to edit Master title style</a:t>
            </a:r>
            <a:endParaRPr lang="en-US" dirty="0"/>
          </a:p>
        </p:txBody>
      </p:sp>
      <p:sp>
        <p:nvSpPr>
          <p:cNvPr id="14" name="Text Placeholder 2"/>
          <p:cNvSpPr>
            <a:spLocks noGrp="1"/>
          </p:cNvSpPr>
          <p:nvPr>
            <p:ph type="body" idx="1"/>
          </p:nvPr>
        </p:nvSpPr>
        <p:spPr>
          <a:xfrm>
            <a:off x="381001" y="2906713"/>
            <a:ext cx="7772400" cy="1500187"/>
          </a:xfrm>
          <a:prstGeom prst="rect">
            <a:avLst/>
          </a:prstGeom>
        </p:spPr>
        <p:txBody>
          <a:bodyPr anchor="b"/>
          <a:lstStyle>
            <a:lvl1pPr marL="0" indent="0">
              <a:buNone/>
              <a:defRPr sz="2000">
                <a:solidFill>
                  <a:schemeClr val="bg1"/>
                </a:solidFill>
                <a:latin typeface="Arial Narrow"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1197350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1_1-End Slide">
    <p:spTree>
      <p:nvGrpSpPr>
        <p:cNvPr id="1" name=""/>
        <p:cNvGrpSpPr/>
        <p:nvPr/>
      </p:nvGrpSpPr>
      <p:grpSpPr>
        <a:xfrm>
          <a:off x="0" y="0"/>
          <a:ext cx="0" cy="0"/>
          <a:chOff x="0" y="0"/>
          <a:chExt cx="0" cy="0"/>
        </a:xfrm>
      </p:grpSpPr>
      <p:pic>
        <p:nvPicPr>
          <p:cNvPr id="10" name="Picture 2" descr="C:\Users\Jerry-G\Downloads\New folder\bigstock-Senior-Couple-Enjoying-Walk-To-94482578.jpg">
            <a:extLst>
              <a:ext uri="{FF2B5EF4-FFF2-40B4-BE49-F238E27FC236}">
                <a16:creationId xmlns:a16="http://schemas.microsoft.com/office/drawing/2014/main" id="{886E8562-288A-49FA-A57E-68A47694C4D5}"/>
              </a:ext>
            </a:extLst>
          </p:cNvPr>
          <p:cNvPicPr>
            <a:picLocks noChangeAspect="1" noChangeArrowheads="1"/>
          </p:cNvPicPr>
          <p:nvPr userDrawn="1"/>
        </p:nvPicPr>
        <p:blipFill rotWithShape="1">
          <a:blip r:embed="rId2" cstate="print"/>
          <a:srcRect l="17156" t="13462" r="5900"/>
          <a:stretch/>
        </p:blipFill>
        <p:spPr bwMode="auto">
          <a:xfrm>
            <a:off x="0" y="0"/>
            <a:ext cx="9144000" cy="6858000"/>
          </a:xfrm>
          <a:prstGeom prst="rect">
            <a:avLst/>
          </a:prstGeom>
          <a:noFill/>
        </p:spPr>
      </p:pic>
      <p:sp>
        <p:nvSpPr>
          <p:cNvPr id="8" name="Pentagon 7"/>
          <p:cNvSpPr/>
          <p:nvPr/>
        </p:nvSpPr>
        <p:spPr>
          <a:xfrm>
            <a:off x="0" y="3657600"/>
            <a:ext cx="8763000" cy="2057400"/>
          </a:xfrm>
          <a:prstGeom prst="homePlate">
            <a:avLst>
              <a:gd name="adj" fmla="val 17593"/>
            </a:avLst>
          </a:prstGeom>
          <a:solidFill>
            <a:srgbClr val="07AFAD">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entagon 8"/>
          <p:cNvSpPr/>
          <p:nvPr/>
        </p:nvSpPr>
        <p:spPr>
          <a:xfrm>
            <a:off x="0" y="3657600"/>
            <a:ext cx="8610600" cy="2057400"/>
          </a:xfrm>
          <a:prstGeom prst="homePlate">
            <a:avLst>
              <a:gd name="adj" fmla="val 17593"/>
            </a:avLst>
          </a:prstGeom>
          <a:solidFill>
            <a:srgbClr val="07AFAD">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p:nvSpPr>
        <p:spPr>
          <a:xfrm>
            <a:off x="8651923" y="3657600"/>
            <a:ext cx="492077" cy="2057400"/>
          </a:xfrm>
          <a:custGeom>
            <a:avLst/>
            <a:gdLst>
              <a:gd name="connsiteX0" fmla="*/ 0 w 1371600"/>
              <a:gd name="connsiteY0" fmla="*/ 0 h 2057400"/>
              <a:gd name="connsiteX1" fmla="*/ 1025477 w 1371600"/>
              <a:gd name="connsiteY1" fmla="*/ 0 h 2057400"/>
              <a:gd name="connsiteX2" fmla="*/ 1371600 w 1371600"/>
              <a:gd name="connsiteY2" fmla="*/ 1028700 h 2057400"/>
              <a:gd name="connsiteX3" fmla="*/ 1025477 w 1371600"/>
              <a:gd name="connsiteY3" fmla="*/ 2057400 h 2057400"/>
              <a:gd name="connsiteX4" fmla="*/ 0 w 1371600"/>
              <a:gd name="connsiteY4" fmla="*/ 2057400 h 2057400"/>
              <a:gd name="connsiteX5" fmla="*/ 346123 w 1371600"/>
              <a:gd name="connsiteY5" fmla="*/ 1028700 h 2057400"/>
              <a:gd name="connsiteX6" fmla="*/ 0 w 1371600"/>
              <a:gd name="connsiteY6" fmla="*/ 0 h 2057400"/>
              <a:gd name="connsiteX0" fmla="*/ 0 w 1219200"/>
              <a:gd name="connsiteY0" fmla="*/ 0 h 2057400"/>
              <a:gd name="connsiteX1" fmla="*/ 1025477 w 1219200"/>
              <a:gd name="connsiteY1" fmla="*/ 0 h 2057400"/>
              <a:gd name="connsiteX2" fmla="*/ 1219200 w 1219200"/>
              <a:gd name="connsiteY2" fmla="*/ 1066800 h 2057400"/>
              <a:gd name="connsiteX3" fmla="*/ 1025477 w 1219200"/>
              <a:gd name="connsiteY3" fmla="*/ 2057400 h 2057400"/>
              <a:gd name="connsiteX4" fmla="*/ 0 w 1219200"/>
              <a:gd name="connsiteY4" fmla="*/ 2057400 h 2057400"/>
              <a:gd name="connsiteX5" fmla="*/ 346123 w 1219200"/>
              <a:gd name="connsiteY5" fmla="*/ 1028700 h 2057400"/>
              <a:gd name="connsiteX6" fmla="*/ 0 w 1219200"/>
              <a:gd name="connsiteY6" fmla="*/ 0 h 2057400"/>
              <a:gd name="connsiteX0" fmla="*/ 0 w 1066800"/>
              <a:gd name="connsiteY0" fmla="*/ 0 h 2057400"/>
              <a:gd name="connsiteX1" fmla="*/ 1025477 w 1066800"/>
              <a:gd name="connsiteY1" fmla="*/ 0 h 2057400"/>
              <a:gd name="connsiteX2" fmla="*/ 1066800 w 1066800"/>
              <a:gd name="connsiteY2" fmla="*/ 1066800 h 2057400"/>
              <a:gd name="connsiteX3" fmla="*/ 1025477 w 1066800"/>
              <a:gd name="connsiteY3" fmla="*/ 2057400 h 2057400"/>
              <a:gd name="connsiteX4" fmla="*/ 0 w 1066800"/>
              <a:gd name="connsiteY4" fmla="*/ 2057400 h 2057400"/>
              <a:gd name="connsiteX5" fmla="*/ 346123 w 1066800"/>
              <a:gd name="connsiteY5" fmla="*/ 1028700 h 2057400"/>
              <a:gd name="connsiteX6" fmla="*/ 0 w 1066800"/>
              <a:gd name="connsiteY6" fmla="*/ 0 h 2057400"/>
              <a:gd name="connsiteX0" fmla="*/ 0 w 1066800"/>
              <a:gd name="connsiteY0" fmla="*/ 0 h 2057400"/>
              <a:gd name="connsiteX1" fmla="*/ 1025477 w 1066800"/>
              <a:gd name="connsiteY1" fmla="*/ 0 h 2057400"/>
              <a:gd name="connsiteX2" fmla="*/ 1066800 w 1066800"/>
              <a:gd name="connsiteY2" fmla="*/ 1066800 h 2057400"/>
              <a:gd name="connsiteX3" fmla="*/ 1025477 w 1066800"/>
              <a:gd name="connsiteY3" fmla="*/ 2057400 h 2057400"/>
              <a:gd name="connsiteX4" fmla="*/ 0 w 1066800"/>
              <a:gd name="connsiteY4" fmla="*/ 2057400 h 2057400"/>
              <a:gd name="connsiteX5" fmla="*/ 346123 w 1066800"/>
              <a:gd name="connsiteY5" fmla="*/ 1028700 h 2057400"/>
              <a:gd name="connsiteX6" fmla="*/ 0 w 1066800"/>
              <a:gd name="connsiteY6" fmla="*/ 0 h 2057400"/>
              <a:gd name="connsiteX0" fmla="*/ 0 w 1025477"/>
              <a:gd name="connsiteY0" fmla="*/ 0 h 2057400"/>
              <a:gd name="connsiteX1" fmla="*/ 1025477 w 1025477"/>
              <a:gd name="connsiteY1" fmla="*/ 0 h 2057400"/>
              <a:gd name="connsiteX2" fmla="*/ 1000125 w 1025477"/>
              <a:gd name="connsiteY2" fmla="*/ 1066800 h 2057400"/>
              <a:gd name="connsiteX3" fmla="*/ 1025477 w 1025477"/>
              <a:gd name="connsiteY3" fmla="*/ 2057400 h 2057400"/>
              <a:gd name="connsiteX4" fmla="*/ 0 w 1025477"/>
              <a:gd name="connsiteY4" fmla="*/ 2057400 h 2057400"/>
              <a:gd name="connsiteX5" fmla="*/ 346123 w 1025477"/>
              <a:gd name="connsiteY5" fmla="*/ 1028700 h 2057400"/>
              <a:gd name="connsiteX6" fmla="*/ 0 w 1025477"/>
              <a:gd name="connsiteY6" fmla="*/ 0 h 2057400"/>
              <a:gd name="connsiteX0" fmla="*/ 0 w 1025477"/>
              <a:gd name="connsiteY0" fmla="*/ 0 h 2057400"/>
              <a:gd name="connsiteX1" fmla="*/ 1025477 w 1025477"/>
              <a:gd name="connsiteY1" fmla="*/ 0 h 2057400"/>
              <a:gd name="connsiteX2" fmla="*/ 1025477 w 1025477"/>
              <a:gd name="connsiteY2" fmla="*/ 2057400 h 2057400"/>
              <a:gd name="connsiteX3" fmla="*/ 0 w 1025477"/>
              <a:gd name="connsiteY3" fmla="*/ 2057400 h 2057400"/>
              <a:gd name="connsiteX4" fmla="*/ 346123 w 1025477"/>
              <a:gd name="connsiteY4" fmla="*/ 1028700 h 2057400"/>
              <a:gd name="connsiteX5" fmla="*/ 0 w 1025477"/>
              <a:gd name="connsiteY5" fmla="*/ 0 h 2057400"/>
              <a:gd name="connsiteX0" fmla="*/ 0 w 1025477"/>
              <a:gd name="connsiteY0" fmla="*/ 0 h 2057400"/>
              <a:gd name="connsiteX1" fmla="*/ 492077 w 1025477"/>
              <a:gd name="connsiteY1" fmla="*/ 0 h 2057400"/>
              <a:gd name="connsiteX2" fmla="*/ 1025477 w 1025477"/>
              <a:gd name="connsiteY2" fmla="*/ 2057400 h 2057400"/>
              <a:gd name="connsiteX3" fmla="*/ 0 w 1025477"/>
              <a:gd name="connsiteY3" fmla="*/ 2057400 h 2057400"/>
              <a:gd name="connsiteX4" fmla="*/ 346123 w 1025477"/>
              <a:gd name="connsiteY4" fmla="*/ 1028700 h 2057400"/>
              <a:gd name="connsiteX5" fmla="*/ 0 w 1025477"/>
              <a:gd name="connsiteY5" fmla="*/ 0 h 2057400"/>
              <a:gd name="connsiteX0" fmla="*/ 0 w 492077"/>
              <a:gd name="connsiteY0" fmla="*/ 0 h 2057400"/>
              <a:gd name="connsiteX1" fmla="*/ 492077 w 492077"/>
              <a:gd name="connsiteY1" fmla="*/ 0 h 2057400"/>
              <a:gd name="connsiteX2" fmla="*/ 492077 w 492077"/>
              <a:gd name="connsiteY2" fmla="*/ 2057400 h 2057400"/>
              <a:gd name="connsiteX3" fmla="*/ 0 w 492077"/>
              <a:gd name="connsiteY3" fmla="*/ 2057400 h 2057400"/>
              <a:gd name="connsiteX4" fmla="*/ 346123 w 492077"/>
              <a:gd name="connsiteY4" fmla="*/ 1028700 h 2057400"/>
              <a:gd name="connsiteX5" fmla="*/ 0 w 492077"/>
              <a:gd name="connsiteY5"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2077" h="2057400">
                <a:moveTo>
                  <a:pt x="0" y="0"/>
                </a:moveTo>
                <a:lnTo>
                  <a:pt x="492077" y="0"/>
                </a:lnTo>
                <a:lnTo>
                  <a:pt x="492077" y="2057400"/>
                </a:lnTo>
                <a:lnTo>
                  <a:pt x="0" y="2057400"/>
                </a:lnTo>
                <a:lnTo>
                  <a:pt x="346123" y="1028700"/>
                </a:lnTo>
                <a:lnTo>
                  <a:pt x="0" y="0"/>
                </a:lnTo>
                <a:close/>
              </a:path>
            </a:pathLst>
          </a:custGeom>
          <a:solidFill>
            <a:srgbClr val="07AFAD">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p:nvPr>
        </p:nvSpPr>
        <p:spPr>
          <a:xfrm>
            <a:off x="381000" y="4406900"/>
            <a:ext cx="7888287" cy="1362075"/>
          </a:xfrm>
          <a:prstGeom prst="rect">
            <a:avLst/>
          </a:prstGeom>
        </p:spPr>
        <p:txBody>
          <a:bodyPr anchor="t"/>
          <a:lstStyle>
            <a:lvl1pPr algn="l">
              <a:defRPr sz="4000" b="1" cap="all">
                <a:solidFill>
                  <a:schemeClr val="bg1"/>
                </a:solidFill>
                <a:latin typeface="Arial Narrow" pitchFamily="34" charset="0"/>
              </a:defRPr>
            </a:lvl1pPr>
          </a:lstStyle>
          <a:p>
            <a:r>
              <a:rPr lang="en-US"/>
              <a:t>Click to edit Master title style</a:t>
            </a:r>
            <a:endParaRPr lang="en-US" dirty="0"/>
          </a:p>
        </p:txBody>
      </p:sp>
      <p:sp>
        <p:nvSpPr>
          <p:cNvPr id="14" name="Text Placeholder 2"/>
          <p:cNvSpPr>
            <a:spLocks noGrp="1"/>
          </p:cNvSpPr>
          <p:nvPr>
            <p:ph type="body" idx="1"/>
          </p:nvPr>
        </p:nvSpPr>
        <p:spPr>
          <a:xfrm>
            <a:off x="381001" y="2906713"/>
            <a:ext cx="7772400" cy="1500187"/>
          </a:xfrm>
          <a:prstGeom prst="rect">
            <a:avLst/>
          </a:prstGeom>
        </p:spPr>
        <p:txBody>
          <a:bodyPr anchor="b"/>
          <a:lstStyle>
            <a:lvl1pPr marL="0" indent="0">
              <a:buNone/>
              <a:defRPr sz="2000">
                <a:solidFill>
                  <a:schemeClr val="bg1"/>
                </a:solidFill>
                <a:latin typeface="Arial Narrow"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4259933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End Slide">
    <p:spTree>
      <p:nvGrpSpPr>
        <p:cNvPr id="1" name=""/>
        <p:cNvGrpSpPr/>
        <p:nvPr/>
      </p:nvGrpSpPr>
      <p:grpSpPr>
        <a:xfrm>
          <a:off x="0" y="0"/>
          <a:ext cx="0" cy="0"/>
          <a:chOff x="0" y="0"/>
          <a:chExt cx="0" cy="0"/>
        </a:xfrm>
      </p:grpSpPr>
      <p:pic>
        <p:nvPicPr>
          <p:cNvPr id="11" name="Picture 2" descr="C:\Users\Jerry-G\Downloads\bigstock-Blurred-lights-long-exposure--105056921.jpg"/>
          <p:cNvPicPr>
            <a:picLocks noChangeAspect="1" noChangeArrowheads="1"/>
          </p:cNvPicPr>
          <p:nvPr/>
        </p:nvPicPr>
        <p:blipFill>
          <a:blip r:embed="rId2" cstate="print"/>
          <a:srcRect l="6944" r="9722" b="6250"/>
          <a:stretch>
            <a:fillRect/>
          </a:stretch>
        </p:blipFill>
        <p:spPr bwMode="auto">
          <a:xfrm>
            <a:off x="0" y="0"/>
            <a:ext cx="9144000" cy="6858000"/>
          </a:xfrm>
          <a:prstGeom prst="rect">
            <a:avLst/>
          </a:prstGeom>
          <a:noFill/>
        </p:spPr>
      </p:pic>
      <p:sp>
        <p:nvSpPr>
          <p:cNvPr id="7" name="Pentagon 6"/>
          <p:cNvSpPr/>
          <p:nvPr/>
        </p:nvSpPr>
        <p:spPr>
          <a:xfrm>
            <a:off x="0" y="3657600"/>
            <a:ext cx="8763000" cy="2057400"/>
          </a:xfrm>
          <a:prstGeom prst="homePlate">
            <a:avLst>
              <a:gd name="adj" fmla="val 17593"/>
            </a:avLst>
          </a:prstGeom>
          <a:solidFill>
            <a:srgbClr val="07AFAD">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entagon 7"/>
          <p:cNvSpPr/>
          <p:nvPr/>
        </p:nvSpPr>
        <p:spPr>
          <a:xfrm>
            <a:off x="-152400" y="3657600"/>
            <a:ext cx="8763000" cy="2057400"/>
          </a:xfrm>
          <a:prstGeom prst="homePlate">
            <a:avLst>
              <a:gd name="adj" fmla="val 17593"/>
            </a:avLst>
          </a:prstGeom>
          <a:solidFill>
            <a:srgbClr val="07AFAD">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8651923" y="3657600"/>
            <a:ext cx="492077" cy="2057400"/>
          </a:xfrm>
          <a:custGeom>
            <a:avLst/>
            <a:gdLst>
              <a:gd name="connsiteX0" fmla="*/ 0 w 1371600"/>
              <a:gd name="connsiteY0" fmla="*/ 0 h 2057400"/>
              <a:gd name="connsiteX1" fmla="*/ 1025477 w 1371600"/>
              <a:gd name="connsiteY1" fmla="*/ 0 h 2057400"/>
              <a:gd name="connsiteX2" fmla="*/ 1371600 w 1371600"/>
              <a:gd name="connsiteY2" fmla="*/ 1028700 h 2057400"/>
              <a:gd name="connsiteX3" fmla="*/ 1025477 w 1371600"/>
              <a:gd name="connsiteY3" fmla="*/ 2057400 h 2057400"/>
              <a:gd name="connsiteX4" fmla="*/ 0 w 1371600"/>
              <a:gd name="connsiteY4" fmla="*/ 2057400 h 2057400"/>
              <a:gd name="connsiteX5" fmla="*/ 346123 w 1371600"/>
              <a:gd name="connsiteY5" fmla="*/ 1028700 h 2057400"/>
              <a:gd name="connsiteX6" fmla="*/ 0 w 1371600"/>
              <a:gd name="connsiteY6" fmla="*/ 0 h 2057400"/>
              <a:gd name="connsiteX0" fmla="*/ 0 w 1219200"/>
              <a:gd name="connsiteY0" fmla="*/ 0 h 2057400"/>
              <a:gd name="connsiteX1" fmla="*/ 1025477 w 1219200"/>
              <a:gd name="connsiteY1" fmla="*/ 0 h 2057400"/>
              <a:gd name="connsiteX2" fmla="*/ 1219200 w 1219200"/>
              <a:gd name="connsiteY2" fmla="*/ 1066800 h 2057400"/>
              <a:gd name="connsiteX3" fmla="*/ 1025477 w 1219200"/>
              <a:gd name="connsiteY3" fmla="*/ 2057400 h 2057400"/>
              <a:gd name="connsiteX4" fmla="*/ 0 w 1219200"/>
              <a:gd name="connsiteY4" fmla="*/ 2057400 h 2057400"/>
              <a:gd name="connsiteX5" fmla="*/ 346123 w 1219200"/>
              <a:gd name="connsiteY5" fmla="*/ 1028700 h 2057400"/>
              <a:gd name="connsiteX6" fmla="*/ 0 w 1219200"/>
              <a:gd name="connsiteY6" fmla="*/ 0 h 2057400"/>
              <a:gd name="connsiteX0" fmla="*/ 0 w 1066800"/>
              <a:gd name="connsiteY0" fmla="*/ 0 h 2057400"/>
              <a:gd name="connsiteX1" fmla="*/ 1025477 w 1066800"/>
              <a:gd name="connsiteY1" fmla="*/ 0 h 2057400"/>
              <a:gd name="connsiteX2" fmla="*/ 1066800 w 1066800"/>
              <a:gd name="connsiteY2" fmla="*/ 1066800 h 2057400"/>
              <a:gd name="connsiteX3" fmla="*/ 1025477 w 1066800"/>
              <a:gd name="connsiteY3" fmla="*/ 2057400 h 2057400"/>
              <a:gd name="connsiteX4" fmla="*/ 0 w 1066800"/>
              <a:gd name="connsiteY4" fmla="*/ 2057400 h 2057400"/>
              <a:gd name="connsiteX5" fmla="*/ 346123 w 1066800"/>
              <a:gd name="connsiteY5" fmla="*/ 1028700 h 2057400"/>
              <a:gd name="connsiteX6" fmla="*/ 0 w 1066800"/>
              <a:gd name="connsiteY6" fmla="*/ 0 h 2057400"/>
              <a:gd name="connsiteX0" fmla="*/ 0 w 1066800"/>
              <a:gd name="connsiteY0" fmla="*/ 0 h 2057400"/>
              <a:gd name="connsiteX1" fmla="*/ 1025477 w 1066800"/>
              <a:gd name="connsiteY1" fmla="*/ 0 h 2057400"/>
              <a:gd name="connsiteX2" fmla="*/ 1066800 w 1066800"/>
              <a:gd name="connsiteY2" fmla="*/ 1066800 h 2057400"/>
              <a:gd name="connsiteX3" fmla="*/ 1025477 w 1066800"/>
              <a:gd name="connsiteY3" fmla="*/ 2057400 h 2057400"/>
              <a:gd name="connsiteX4" fmla="*/ 0 w 1066800"/>
              <a:gd name="connsiteY4" fmla="*/ 2057400 h 2057400"/>
              <a:gd name="connsiteX5" fmla="*/ 346123 w 1066800"/>
              <a:gd name="connsiteY5" fmla="*/ 1028700 h 2057400"/>
              <a:gd name="connsiteX6" fmla="*/ 0 w 1066800"/>
              <a:gd name="connsiteY6" fmla="*/ 0 h 2057400"/>
              <a:gd name="connsiteX0" fmla="*/ 0 w 1025477"/>
              <a:gd name="connsiteY0" fmla="*/ 0 h 2057400"/>
              <a:gd name="connsiteX1" fmla="*/ 1025477 w 1025477"/>
              <a:gd name="connsiteY1" fmla="*/ 0 h 2057400"/>
              <a:gd name="connsiteX2" fmla="*/ 1000125 w 1025477"/>
              <a:gd name="connsiteY2" fmla="*/ 1066800 h 2057400"/>
              <a:gd name="connsiteX3" fmla="*/ 1025477 w 1025477"/>
              <a:gd name="connsiteY3" fmla="*/ 2057400 h 2057400"/>
              <a:gd name="connsiteX4" fmla="*/ 0 w 1025477"/>
              <a:gd name="connsiteY4" fmla="*/ 2057400 h 2057400"/>
              <a:gd name="connsiteX5" fmla="*/ 346123 w 1025477"/>
              <a:gd name="connsiteY5" fmla="*/ 1028700 h 2057400"/>
              <a:gd name="connsiteX6" fmla="*/ 0 w 1025477"/>
              <a:gd name="connsiteY6" fmla="*/ 0 h 2057400"/>
              <a:gd name="connsiteX0" fmla="*/ 0 w 1025477"/>
              <a:gd name="connsiteY0" fmla="*/ 0 h 2057400"/>
              <a:gd name="connsiteX1" fmla="*/ 1025477 w 1025477"/>
              <a:gd name="connsiteY1" fmla="*/ 0 h 2057400"/>
              <a:gd name="connsiteX2" fmla="*/ 1025477 w 1025477"/>
              <a:gd name="connsiteY2" fmla="*/ 2057400 h 2057400"/>
              <a:gd name="connsiteX3" fmla="*/ 0 w 1025477"/>
              <a:gd name="connsiteY3" fmla="*/ 2057400 h 2057400"/>
              <a:gd name="connsiteX4" fmla="*/ 346123 w 1025477"/>
              <a:gd name="connsiteY4" fmla="*/ 1028700 h 2057400"/>
              <a:gd name="connsiteX5" fmla="*/ 0 w 1025477"/>
              <a:gd name="connsiteY5" fmla="*/ 0 h 2057400"/>
              <a:gd name="connsiteX0" fmla="*/ 0 w 1025477"/>
              <a:gd name="connsiteY0" fmla="*/ 0 h 2057400"/>
              <a:gd name="connsiteX1" fmla="*/ 492077 w 1025477"/>
              <a:gd name="connsiteY1" fmla="*/ 0 h 2057400"/>
              <a:gd name="connsiteX2" fmla="*/ 1025477 w 1025477"/>
              <a:gd name="connsiteY2" fmla="*/ 2057400 h 2057400"/>
              <a:gd name="connsiteX3" fmla="*/ 0 w 1025477"/>
              <a:gd name="connsiteY3" fmla="*/ 2057400 h 2057400"/>
              <a:gd name="connsiteX4" fmla="*/ 346123 w 1025477"/>
              <a:gd name="connsiteY4" fmla="*/ 1028700 h 2057400"/>
              <a:gd name="connsiteX5" fmla="*/ 0 w 1025477"/>
              <a:gd name="connsiteY5" fmla="*/ 0 h 2057400"/>
              <a:gd name="connsiteX0" fmla="*/ 0 w 492077"/>
              <a:gd name="connsiteY0" fmla="*/ 0 h 2057400"/>
              <a:gd name="connsiteX1" fmla="*/ 492077 w 492077"/>
              <a:gd name="connsiteY1" fmla="*/ 0 h 2057400"/>
              <a:gd name="connsiteX2" fmla="*/ 492077 w 492077"/>
              <a:gd name="connsiteY2" fmla="*/ 2057400 h 2057400"/>
              <a:gd name="connsiteX3" fmla="*/ 0 w 492077"/>
              <a:gd name="connsiteY3" fmla="*/ 2057400 h 2057400"/>
              <a:gd name="connsiteX4" fmla="*/ 346123 w 492077"/>
              <a:gd name="connsiteY4" fmla="*/ 1028700 h 2057400"/>
              <a:gd name="connsiteX5" fmla="*/ 0 w 492077"/>
              <a:gd name="connsiteY5"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2077" h="2057400">
                <a:moveTo>
                  <a:pt x="0" y="0"/>
                </a:moveTo>
                <a:lnTo>
                  <a:pt x="492077" y="0"/>
                </a:lnTo>
                <a:lnTo>
                  <a:pt x="492077" y="2057400"/>
                </a:lnTo>
                <a:lnTo>
                  <a:pt x="0" y="2057400"/>
                </a:lnTo>
                <a:lnTo>
                  <a:pt x="346123" y="1028700"/>
                </a:lnTo>
                <a:lnTo>
                  <a:pt x="0" y="0"/>
                </a:lnTo>
                <a:close/>
              </a:path>
            </a:pathLst>
          </a:custGeom>
          <a:solidFill>
            <a:srgbClr val="07AFAD">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title"/>
          </p:nvPr>
        </p:nvSpPr>
        <p:spPr>
          <a:xfrm>
            <a:off x="381000" y="4406900"/>
            <a:ext cx="7888287" cy="1362075"/>
          </a:xfrm>
          <a:prstGeom prst="rect">
            <a:avLst/>
          </a:prstGeom>
        </p:spPr>
        <p:txBody>
          <a:bodyPr anchor="t"/>
          <a:lstStyle>
            <a:lvl1pPr algn="l">
              <a:defRPr sz="4000" b="1" cap="all">
                <a:solidFill>
                  <a:schemeClr val="bg1"/>
                </a:solidFill>
                <a:latin typeface="Arial Narrow" pitchFamily="34" charset="0"/>
              </a:defRPr>
            </a:lvl1pPr>
          </a:lstStyle>
          <a:p>
            <a:r>
              <a:rPr lang="en-US"/>
              <a:t>Click to edit Master title style</a:t>
            </a:r>
            <a:endParaRPr lang="en-US" dirty="0"/>
          </a:p>
        </p:txBody>
      </p:sp>
      <p:sp>
        <p:nvSpPr>
          <p:cNvPr id="13" name="Text Placeholder 2"/>
          <p:cNvSpPr>
            <a:spLocks noGrp="1"/>
          </p:cNvSpPr>
          <p:nvPr>
            <p:ph type="body" idx="1"/>
          </p:nvPr>
        </p:nvSpPr>
        <p:spPr>
          <a:xfrm>
            <a:off x="381001" y="2906713"/>
            <a:ext cx="7772400" cy="1500187"/>
          </a:xfrm>
          <a:prstGeom prst="rect">
            <a:avLst/>
          </a:prstGeom>
        </p:spPr>
        <p:txBody>
          <a:bodyPr anchor="b"/>
          <a:lstStyle>
            <a:lvl1pPr marL="0" indent="0">
              <a:buNone/>
              <a:defRPr sz="2000">
                <a:solidFill>
                  <a:schemeClr val="bg1"/>
                </a:solidFill>
                <a:latin typeface="Arial Narrow"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085647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Text Placeholder 16"/>
          <p:cNvSpPr>
            <a:spLocks noGrp="1"/>
          </p:cNvSpPr>
          <p:nvPr>
            <p:ph type="body" idx="1"/>
          </p:nvPr>
        </p:nvSpPr>
        <p:spPr>
          <a:xfrm>
            <a:off x="1600200" y="1600200"/>
            <a:ext cx="68580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27" name="Title 1"/>
          <p:cNvSpPr txBox="1">
            <a:spLocks/>
          </p:cNvSpPr>
          <p:nvPr/>
        </p:nvSpPr>
        <p:spPr>
          <a:xfrm>
            <a:off x="1524000" y="274638"/>
            <a:ext cx="7162800" cy="944562"/>
          </a:xfrm>
          <a:prstGeom prst="rect">
            <a:avLst/>
          </a:prstGeom>
        </p:spPr>
        <p:txBody>
          <a:bodyPr>
            <a:normAutofit/>
          </a:bodyPr>
          <a:lstStyle>
            <a:lvl1pPr algn="l">
              <a:defRPr sz="3200">
                <a:solidFill>
                  <a:schemeClr val="bg1"/>
                </a:solidFill>
                <a:latin typeface="Oswald Regular" pitchFamily="2"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chemeClr val="bg1"/>
                </a:solidFill>
                <a:effectLst/>
                <a:uLnTx/>
                <a:uFillTx/>
                <a:latin typeface="Oswald Regular" pitchFamily="2" charset="0"/>
                <a:ea typeface="+mj-ea"/>
                <a:cs typeface="+mj-cs"/>
              </a:rPr>
              <a:t>Click to edit Master title style</a:t>
            </a:r>
          </a:p>
        </p:txBody>
      </p:sp>
      <p:sp>
        <p:nvSpPr>
          <p:cNvPr id="4" name="Title 1"/>
          <p:cNvSpPr txBox="1">
            <a:spLocks/>
          </p:cNvSpPr>
          <p:nvPr/>
        </p:nvSpPr>
        <p:spPr>
          <a:xfrm>
            <a:off x="1600200" y="427038"/>
            <a:ext cx="7162800" cy="944562"/>
          </a:xfrm>
          <a:prstGeom prst="rect">
            <a:avLst/>
          </a:prstGeom>
        </p:spPr>
        <p:txBody>
          <a:bodyPr>
            <a:normAutofit/>
          </a:bodyPr>
          <a:lstStyle>
            <a:lvl1pPr algn="l">
              <a:defRPr sz="3200">
                <a:solidFill>
                  <a:schemeClr val="bg1"/>
                </a:solidFill>
                <a:latin typeface="Oswald Regular" pitchFamily="2"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Arial Narrow" pitchFamily="34" charset="0"/>
                <a:ea typeface="+mj-ea"/>
                <a:cs typeface="+mj-cs"/>
              </a:rPr>
              <a:t>Click to edit Master title style</a:t>
            </a:r>
          </a:p>
        </p:txBody>
      </p:sp>
    </p:spTree>
    <p:extLst>
      <p:ext uri="{BB962C8B-B14F-4D97-AF65-F5344CB8AC3E}">
        <p14:creationId xmlns:p14="http://schemas.microsoft.com/office/powerpoint/2010/main" val="339489825"/>
      </p:ext>
    </p:extLst>
  </p:cSld>
  <p:clrMap bg1="lt1" tx1="dk1" bg2="lt2" tx2="dk2" accent1="accent1" accent2="accent2" accent3="accent3" accent4="accent4" accent5="accent5" accent6="accent6" hlink="hlink" folHlink="folHlink"/>
  <p:sldLayoutIdLst>
    <p:sldLayoutId id="2147483709" r:id="rId1"/>
    <p:sldLayoutId id="2147483722"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1" r:id="rId13"/>
    <p:sldLayoutId id="2147483720"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6251" y="3962400"/>
            <a:ext cx="4686302" cy="2135129"/>
          </a:xfrm>
        </p:spPr>
        <p:txBody>
          <a:bodyPr/>
          <a:lstStyle/>
          <a:p>
            <a:pPr>
              <a:lnSpc>
                <a:spcPts val="5200"/>
              </a:lnSpc>
            </a:pPr>
            <a:r>
              <a:rPr lang="en-US">
                <a:solidFill>
                  <a:schemeClr val="tx1"/>
                </a:solidFill>
              </a:rPr>
              <a:t>Ombudsman Program</a:t>
            </a:r>
            <a:endParaRPr lang="en-US" dirty="0">
              <a:solidFill>
                <a:schemeClr val="tx1"/>
              </a:solidFill>
            </a:endParaRPr>
          </a:p>
        </p:txBody>
      </p:sp>
      <p:cxnSp>
        <p:nvCxnSpPr>
          <p:cNvPr id="10" name="Straight Connector 9"/>
          <p:cNvCxnSpPr/>
          <p:nvPr/>
        </p:nvCxnSpPr>
        <p:spPr>
          <a:xfrm>
            <a:off x="838200" y="5410200"/>
            <a:ext cx="14478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62000" y="4343400"/>
            <a:ext cx="1524000" cy="246221"/>
          </a:xfrm>
          <a:prstGeom prst="rect">
            <a:avLst/>
          </a:prstGeom>
          <a:noFill/>
        </p:spPr>
        <p:txBody>
          <a:bodyPr wrap="square" rtlCol="0">
            <a:spAutoFit/>
          </a:bodyPr>
          <a:lstStyle/>
          <a:p>
            <a:r>
              <a:rPr lang="en-US" sz="1000" i="1" dirty="0">
                <a:solidFill>
                  <a:schemeClr val="bg1"/>
                </a:solidFill>
                <a:latin typeface="Arial" pitchFamily="34" charset="0"/>
                <a:cs typeface="Arial" pitchFamily="34" charset="0"/>
              </a:rPr>
              <a:t>Presented by:</a:t>
            </a:r>
          </a:p>
        </p:txBody>
      </p:sp>
      <p:sp>
        <p:nvSpPr>
          <p:cNvPr id="15" name="TextBox 14"/>
          <p:cNvSpPr txBox="1"/>
          <p:nvPr/>
        </p:nvSpPr>
        <p:spPr>
          <a:xfrm>
            <a:off x="762000" y="4538990"/>
            <a:ext cx="1752600" cy="738664"/>
          </a:xfrm>
          <a:prstGeom prst="rect">
            <a:avLst/>
          </a:prstGeom>
          <a:noFill/>
        </p:spPr>
        <p:txBody>
          <a:bodyPr wrap="square" rtlCol="0">
            <a:spAutoFit/>
          </a:bodyPr>
          <a:lstStyle/>
          <a:p>
            <a:r>
              <a:rPr lang="en-US" sz="1400" b="1" dirty="0">
                <a:solidFill>
                  <a:schemeClr val="bg1"/>
                </a:solidFill>
                <a:latin typeface="Arial" pitchFamily="34" charset="0"/>
                <a:cs typeface="Arial" pitchFamily="34" charset="0"/>
              </a:rPr>
              <a:t>Shannon Gimbel Ombudsmen Manager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2F10D-968D-744E-A05D-0082A88057C0}"/>
              </a:ext>
            </a:extLst>
          </p:cNvPr>
          <p:cNvSpPr>
            <a:spLocks noGrp="1"/>
          </p:cNvSpPr>
          <p:nvPr>
            <p:ph type="title"/>
          </p:nvPr>
        </p:nvSpPr>
        <p:spPr/>
        <p:txBody>
          <a:bodyPr/>
          <a:lstStyle/>
          <a:p>
            <a:r>
              <a:rPr lang="en-US" dirty="0"/>
              <a:t>Ombudsman program </a:t>
            </a:r>
          </a:p>
        </p:txBody>
      </p:sp>
      <p:sp>
        <p:nvSpPr>
          <p:cNvPr id="3" name="Content Placeholder 2">
            <a:extLst>
              <a:ext uri="{FF2B5EF4-FFF2-40B4-BE49-F238E27FC236}">
                <a16:creationId xmlns:a16="http://schemas.microsoft.com/office/drawing/2014/main" id="{DDC8682C-E84A-E347-B5B5-9FAF753E2A5C}"/>
              </a:ext>
            </a:extLst>
          </p:cNvPr>
          <p:cNvSpPr>
            <a:spLocks noGrp="1"/>
          </p:cNvSpPr>
          <p:nvPr>
            <p:ph idx="1"/>
          </p:nvPr>
        </p:nvSpPr>
        <p:spPr>
          <a:xfrm>
            <a:off x="457200" y="1524000"/>
            <a:ext cx="7848600" cy="4495799"/>
          </a:xfrm>
        </p:spPr>
        <p:txBody>
          <a:bodyPr anchor="ctr">
            <a:normAutofit/>
          </a:bodyPr>
          <a:lstStyle/>
          <a:p>
            <a:pPr>
              <a:lnSpc>
                <a:spcPts val="2800"/>
              </a:lnSpc>
            </a:pPr>
            <a:r>
              <a:rPr lang="en-US" sz="2400" b="1" dirty="0"/>
              <a:t>A federally mandated program under the Older Americans Act.</a:t>
            </a:r>
          </a:p>
          <a:p>
            <a:pPr marL="0" indent="0">
              <a:lnSpc>
                <a:spcPts val="2800"/>
              </a:lnSpc>
              <a:buNone/>
            </a:pPr>
            <a:endParaRPr lang="en-US" sz="2400" b="1" dirty="0"/>
          </a:p>
          <a:p>
            <a:pPr>
              <a:lnSpc>
                <a:spcPts val="2800"/>
              </a:lnSpc>
            </a:pPr>
            <a:r>
              <a:rPr lang="en-US" sz="2400" b="1" dirty="0"/>
              <a:t>An ombudsman is assigned to any home licensed at NH or ALR in all states.</a:t>
            </a:r>
          </a:p>
          <a:p>
            <a:pPr marL="0" indent="0">
              <a:lnSpc>
                <a:spcPts val="2800"/>
              </a:lnSpc>
              <a:buNone/>
            </a:pPr>
            <a:endParaRPr lang="en-US" sz="2400" b="1" dirty="0"/>
          </a:p>
          <a:p>
            <a:pPr>
              <a:lnSpc>
                <a:spcPts val="2800"/>
              </a:lnSpc>
            </a:pPr>
            <a:r>
              <a:rPr lang="en-US" sz="2400" b="1" dirty="0"/>
              <a:t>A program that protects the health, safety, welfare and rights of residents living in nursing homes and assisted living communities.</a:t>
            </a:r>
          </a:p>
        </p:txBody>
      </p:sp>
    </p:spTree>
    <p:extLst>
      <p:ext uri="{BB962C8B-B14F-4D97-AF65-F5344CB8AC3E}">
        <p14:creationId xmlns:p14="http://schemas.microsoft.com/office/powerpoint/2010/main" val="2961875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63A58-44BF-E74B-8B64-A899C50CBB40}"/>
              </a:ext>
            </a:extLst>
          </p:cNvPr>
          <p:cNvSpPr>
            <a:spLocks noGrp="1"/>
          </p:cNvSpPr>
          <p:nvPr>
            <p:ph type="title"/>
          </p:nvPr>
        </p:nvSpPr>
        <p:spPr>
          <a:xfrm>
            <a:off x="1524000" y="228600"/>
            <a:ext cx="7162800" cy="944562"/>
          </a:xfrm>
        </p:spPr>
        <p:txBody>
          <a:bodyPr>
            <a:normAutofit fontScale="90000"/>
          </a:bodyPr>
          <a:lstStyle/>
          <a:p>
            <a:r>
              <a:rPr lang="en-US" dirty="0"/>
              <a:t>Program of All-Inclusive Care for </a:t>
            </a:r>
            <a:br>
              <a:rPr lang="en-US" dirty="0"/>
            </a:br>
            <a:r>
              <a:rPr lang="en-US" dirty="0"/>
              <a:t>the Elderly ombudsman program</a:t>
            </a:r>
          </a:p>
        </p:txBody>
      </p:sp>
      <p:sp>
        <p:nvSpPr>
          <p:cNvPr id="3" name="Content Placeholder 2">
            <a:extLst>
              <a:ext uri="{FF2B5EF4-FFF2-40B4-BE49-F238E27FC236}">
                <a16:creationId xmlns:a16="http://schemas.microsoft.com/office/drawing/2014/main" id="{42E5DCE5-7C9C-AF47-9702-F23C729F8D44}"/>
              </a:ext>
            </a:extLst>
          </p:cNvPr>
          <p:cNvSpPr>
            <a:spLocks noGrp="1"/>
          </p:cNvSpPr>
          <p:nvPr>
            <p:ph idx="1"/>
          </p:nvPr>
        </p:nvSpPr>
        <p:spPr>
          <a:xfrm>
            <a:off x="533400" y="1600200"/>
            <a:ext cx="8153400" cy="5029200"/>
          </a:xfrm>
        </p:spPr>
        <p:txBody>
          <a:bodyPr anchor="ctr">
            <a:normAutofit/>
          </a:bodyPr>
          <a:lstStyle/>
          <a:p>
            <a:r>
              <a:rPr lang="en-US" sz="2400" b="1" dirty="0" err="1"/>
              <a:t>InnovAge</a:t>
            </a:r>
            <a:r>
              <a:rPr lang="en-US" sz="2400" b="1" dirty="0"/>
              <a:t> conversion to for-profit status</a:t>
            </a:r>
          </a:p>
          <a:p>
            <a:pPr>
              <a:spcBef>
                <a:spcPts val="1800"/>
              </a:spcBef>
            </a:pPr>
            <a:r>
              <a:rPr lang="en-US" sz="2400" b="1" dirty="0"/>
              <a:t>In 2016, Senate Bill 199 created the state PACE Ombudsman position placed at Disability Law Colorado.</a:t>
            </a:r>
          </a:p>
          <a:p>
            <a:pPr>
              <a:spcBef>
                <a:spcPts val="1800"/>
              </a:spcBef>
            </a:pPr>
            <a:r>
              <a:rPr lang="en-US" sz="2400" b="1" dirty="0"/>
              <a:t>In 2017, House Bill 1264 created the local PACE Ombudsman.</a:t>
            </a:r>
          </a:p>
          <a:p>
            <a:pPr>
              <a:spcBef>
                <a:spcPts val="1200"/>
              </a:spcBef>
              <a:spcAft>
                <a:spcPts val="1200"/>
              </a:spcAft>
            </a:pPr>
            <a:r>
              <a:rPr lang="en-US" sz="2400" b="1" dirty="0"/>
              <a:t>One full-time ombudsman covers the Denver metro area and serve all Program of All-Inclusive Care for the Elderly participants.</a:t>
            </a:r>
          </a:p>
        </p:txBody>
      </p:sp>
    </p:spTree>
    <p:extLst>
      <p:ext uri="{BB962C8B-B14F-4D97-AF65-F5344CB8AC3E}">
        <p14:creationId xmlns:p14="http://schemas.microsoft.com/office/powerpoint/2010/main" val="1627919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3E78E-621B-434D-9CF6-7EECBA7BC89F}"/>
              </a:ext>
            </a:extLst>
          </p:cNvPr>
          <p:cNvSpPr>
            <a:spLocks noGrp="1"/>
          </p:cNvSpPr>
          <p:nvPr>
            <p:ph type="title"/>
          </p:nvPr>
        </p:nvSpPr>
        <p:spPr>
          <a:xfrm>
            <a:off x="1524000" y="228600"/>
            <a:ext cx="7162800" cy="944562"/>
          </a:xfrm>
        </p:spPr>
        <p:txBody>
          <a:bodyPr>
            <a:normAutofit fontScale="90000"/>
          </a:bodyPr>
          <a:lstStyle/>
          <a:p>
            <a:r>
              <a:rPr lang="en-US" dirty="0"/>
              <a:t>Colorado Long-Term Care </a:t>
            </a:r>
            <a:br>
              <a:rPr lang="en-US" dirty="0"/>
            </a:br>
            <a:r>
              <a:rPr lang="en-US" dirty="0"/>
              <a:t>Ombudsman Program</a:t>
            </a:r>
          </a:p>
        </p:txBody>
      </p:sp>
      <p:sp>
        <p:nvSpPr>
          <p:cNvPr id="3" name="Content Placeholder 2">
            <a:extLst>
              <a:ext uri="{FF2B5EF4-FFF2-40B4-BE49-F238E27FC236}">
                <a16:creationId xmlns:a16="http://schemas.microsoft.com/office/drawing/2014/main" id="{B23C8314-A648-FF41-B5C5-34127FEBA51D}"/>
              </a:ext>
            </a:extLst>
          </p:cNvPr>
          <p:cNvSpPr>
            <a:spLocks noGrp="1"/>
          </p:cNvSpPr>
          <p:nvPr>
            <p:ph idx="1"/>
          </p:nvPr>
        </p:nvSpPr>
        <p:spPr>
          <a:xfrm>
            <a:off x="304800" y="1600200"/>
            <a:ext cx="8382000" cy="4648200"/>
          </a:xfrm>
        </p:spPr>
        <p:txBody>
          <a:bodyPr anchor="ctr">
            <a:normAutofit/>
          </a:bodyPr>
          <a:lstStyle/>
          <a:p>
            <a:pPr>
              <a:spcBef>
                <a:spcPts val="1200"/>
              </a:spcBef>
              <a:spcAft>
                <a:spcPts val="1200"/>
              </a:spcAft>
              <a:buClr>
                <a:schemeClr val="tx1"/>
              </a:buClr>
            </a:pPr>
            <a:r>
              <a:rPr lang="en-US" sz="2400" b="1" dirty="0"/>
              <a:t>16 regions in the state (area agencies on aging)</a:t>
            </a:r>
          </a:p>
          <a:p>
            <a:pPr>
              <a:spcBef>
                <a:spcPts val="1200"/>
              </a:spcBef>
              <a:spcAft>
                <a:spcPts val="1200"/>
              </a:spcAft>
              <a:buClr>
                <a:schemeClr val="tx1"/>
              </a:buClr>
            </a:pPr>
            <a:r>
              <a:rPr lang="en-US" sz="2400" b="1" dirty="0"/>
              <a:t>DRCOG– Adams, Arapahoe, Broomfield, Denver, Douglas, Clear Creek, Gilpin and Jefferson Counties</a:t>
            </a:r>
          </a:p>
          <a:p>
            <a:pPr>
              <a:spcBef>
                <a:spcPts val="1200"/>
              </a:spcBef>
              <a:spcAft>
                <a:spcPts val="1200"/>
              </a:spcAft>
              <a:buClr>
                <a:schemeClr val="tx1"/>
              </a:buClr>
            </a:pPr>
            <a:r>
              <a:rPr lang="en-US" sz="2400" b="1" dirty="0"/>
              <a:t>90 (9,543 beds) nursing homes  </a:t>
            </a:r>
          </a:p>
          <a:p>
            <a:pPr>
              <a:spcBef>
                <a:spcPts val="1200"/>
              </a:spcBef>
              <a:spcAft>
                <a:spcPts val="1200"/>
              </a:spcAft>
              <a:buClr>
                <a:schemeClr val="tx1"/>
              </a:buClr>
            </a:pPr>
            <a:r>
              <a:rPr lang="en-US" sz="2400" b="1" dirty="0"/>
              <a:t>376 (13,839 beds) assisted living residences </a:t>
            </a:r>
          </a:p>
          <a:p>
            <a:pPr marL="0" marR="0" lvl="0" indent="0">
              <a:spcBef>
                <a:spcPts val="0"/>
              </a:spcBef>
              <a:spcAft>
                <a:spcPts val="0"/>
              </a:spcAft>
              <a:buNone/>
            </a:pPr>
            <a:r>
              <a:rPr lang="en-US" sz="1800" dirty="0">
                <a:effectLst/>
                <a:latin typeface="Calibri" panose="020F0502020204030204" pitchFamily="34" charset="0"/>
                <a:ea typeface="Times New Roman" panose="02020603050405020304" pitchFamily="18" charset="0"/>
              </a:rPr>
              <a:t> </a:t>
            </a:r>
            <a:endParaRPr lang="en-US" sz="1800" dirty="0">
              <a:effectLst/>
              <a:latin typeface="Calibri" panose="020F0502020204030204" pitchFamily="34" charset="0"/>
              <a:ea typeface="Calibri" panose="020F0502020204030204" pitchFamily="34" charset="0"/>
            </a:endParaRPr>
          </a:p>
          <a:p>
            <a:pPr marL="0" indent="0">
              <a:spcBef>
                <a:spcPts val="1200"/>
              </a:spcBef>
              <a:spcAft>
                <a:spcPts val="1200"/>
              </a:spcAft>
              <a:buClr>
                <a:schemeClr val="tx1"/>
              </a:buClr>
              <a:buNone/>
            </a:pPr>
            <a:r>
              <a:rPr lang="en-US" dirty="0"/>
              <a:t> </a:t>
            </a:r>
          </a:p>
        </p:txBody>
      </p:sp>
    </p:spTree>
    <p:extLst>
      <p:ext uri="{BB962C8B-B14F-4D97-AF65-F5344CB8AC3E}">
        <p14:creationId xmlns:p14="http://schemas.microsoft.com/office/powerpoint/2010/main" val="245166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391B7-4E39-E643-99A8-3BEB675A9F65}"/>
              </a:ext>
            </a:extLst>
          </p:cNvPr>
          <p:cNvSpPr>
            <a:spLocks noGrp="1"/>
          </p:cNvSpPr>
          <p:nvPr>
            <p:ph type="title"/>
          </p:nvPr>
        </p:nvSpPr>
        <p:spPr/>
        <p:txBody>
          <a:bodyPr>
            <a:normAutofit fontScale="90000"/>
          </a:bodyPr>
          <a:lstStyle/>
          <a:p>
            <a:r>
              <a:rPr lang="en-US" dirty="0"/>
              <a:t>Confidentiality and expressed interest advocates</a:t>
            </a:r>
          </a:p>
        </p:txBody>
      </p:sp>
      <p:sp>
        <p:nvSpPr>
          <p:cNvPr id="3" name="Content Placeholder 2">
            <a:extLst>
              <a:ext uri="{FF2B5EF4-FFF2-40B4-BE49-F238E27FC236}">
                <a16:creationId xmlns:a16="http://schemas.microsoft.com/office/drawing/2014/main" id="{97DBCDD0-78F8-9D41-A0FE-65BE12EECE9C}"/>
              </a:ext>
            </a:extLst>
          </p:cNvPr>
          <p:cNvSpPr>
            <a:spLocks noGrp="1"/>
          </p:cNvSpPr>
          <p:nvPr>
            <p:ph idx="1"/>
          </p:nvPr>
        </p:nvSpPr>
        <p:spPr>
          <a:xfrm>
            <a:off x="381000" y="1600200"/>
            <a:ext cx="8305800" cy="4878387"/>
          </a:xfrm>
        </p:spPr>
        <p:txBody>
          <a:bodyPr anchor="ctr">
            <a:normAutofit/>
          </a:bodyPr>
          <a:lstStyle/>
          <a:p>
            <a:pPr>
              <a:spcBef>
                <a:spcPts val="1080"/>
              </a:spcBef>
              <a:spcAft>
                <a:spcPts val="1200"/>
              </a:spcAft>
              <a:buClr>
                <a:schemeClr val="tx1"/>
              </a:buClr>
            </a:pPr>
            <a:r>
              <a:rPr lang="en-US" sz="2400" b="1" dirty="0"/>
              <a:t>Confidentiality and empowerment is the cornerstone of the ombudsman program.</a:t>
            </a:r>
          </a:p>
          <a:p>
            <a:pPr>
              <a:spcBef>
                <a:spcPts val="1080"/>
              </a:spcBef>
              <a:spcAft>
                <a:spcPts val="1200"/>
              </a:spcAft>
              <a:buClr>
                <a:schemeClr val="tx1"/>
              </a:buClr>
            </a:pPr>
            <a:r>
              <a:rPr lang="en-US" sz="2400" b="1" dirty="0"/>
              <a:t>Not mandatory reporters </a:t>
            </a:r>
          </a:p>
          <a:p>
            <a:pPr marL="0" indent="0">
              <a:spcBef>
                <a:spcPts val="1080"/>
              </a:spcBef>
              <a:spcAft>
                <a:spcPts val="1200"/>
              </a:spcAft>
              <a:buNone/>
            </a:pPr>
            <a:r>
              <a:rPr lang="en-US" sz="2400" b="1" dirty="0"/>
              <a:t>Ombudsmen:</a:t>
            </a:r>
          </a:p>
          <a:p>
            <a:pPr>
              <a:spcBef>
                <a:spcPts val="1080"/>
              </a:spcBef>
              <a:spcAft>
                <a:spcPts val="1200"/>
              </a:spcAft>
              <a:buClr>
                <a:schemeClr val="tx1"/>
              </a:buClr>
            </a:pPr>
            <a:r>
              <a:rPr lang="en-US" sz="2400" b="1" dirty="0"/>
              <a:t>Are the voice for the resident or participant</a:t>
            </a:r>
          </a:p>
          <a:p>
            <a:pPr>
              <a:spcBef>
                <a:spcPts val="1080"/>
              </a:spcBef>
              <a:spcAft>
                <a:spcPts val="1200"/>
              </a:spcAft>
            </a:pPr>
            <a:r>
              <a:rPr lang="en-US" sz="2400" b="1" dirty="0"/>
              <a:t>Are an outside advocate for residents and participants </a:t>
            </a:r>
          </a:p>
          <a:p>
            <a:pPr>
              <a:spcBef>
                <a:spcPts val="1080"/>
              </a:spcBef>
              <a:spcAft>
                <a:spcPts val="1200"/>
              </a:spcAft>
            </a:pPr>
            <a:r>
              <a:rPr lang="en-US" sz="2400" b="1" dirty="0"/>
              <a:t>Are advocates for the residents expressed interest investigate and resolve individual concerns</a:t>
            </a:r>
          </a:p>
        </p:txBody>
      </p:sp>
    </p:spTree>
    <p:extLst>
      <p:ext uri="{BB962C8B-B14F-4D97-AF65-F5344CB8AC3E}">
        <p14:creationId xmlns:p14="http://schemas.microsoft.com/office/powerpoint/2010/main" val="3395836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7E232-753A-1C4A-ABC5-BDC409BDF9A2}"/>
              </a:ext>
            </a:extLst>
          </p:cNvPr>
          <p:cNvSpPr>
            <a:spLocks noGrp="1"/>
          </p:cNvSpPr>
          <p:nvPr>
            <p:ph type="title"/>
          </p:nvPr>
        </p:nvSpPr>
        <p:spPr/>
        <p:txBody>
          <a:bodyPr/>
          <a:lstStyle/>
          <a:p>
            <a:r>
              <a:rPr lang="en-US" dirty="0"/>
              <a:t>Complaints</a:t>
            </a:r>
          </a:p>
        </p:txBody>
      </p:sp>
      <p:sp>
        <p:nvSpPr>
          <p:cNvPr id="3" name="Content Placeholder 2">
            <a:extLst>
              <a:ext uri="{FF2B5EF4-FFF2-40B4-BE49-F238E27FC236}">
                <a16:creationId xmlns:a16="http://schemas.microsoft.com/office/drawing/2014/main" id="{5FA1DE50-18C3-464B-A99B-C6866A35F2C4}"/>
              </a:ext>
            </a:extLst>
          </p:cNvPr>
          <p:cNvSpPr>
            <a:spLocks noGrp="1"/>
          </p:cNvSpPr>
          <p:nvPr>
            <p:ph idx="1"/>
          </p:nvPr>
        </p:nvSpPr>
        <p:spPr>
          <a:xfrm>
            <a:off x="381000" y="1981200"/>
            <a:ext cx="8763000" cy="4876800"/>
          </a:xfrm>
        </p:spPr>
        <p:txBody>
          <a:bodyPr anchor="ctr">
            <a:normAutofit fontScale="92500" lnSpcReduction="10000"/>
          </a:bodyPr>
          <a:lstStyle/>
          <a:p>
            <a:pPr marL="0" indent="0">
              <a:buNone/>
            </a:pPr>
            <a:endParaRPr lang="en-US" sz="2400" b="1" dirty="0"/>
          </a:p>
          <a:p>
            <a:pPr marL="0" indent="0">
              <a:buNone/>
            </a:pPr>
            <a:r>
              <a:rPr lang="en-US" sz="2400" b="1" dirty="0"/>
              <a:t>Top five complaints in assisted living settings:</a:t>
            </a:r>
          </a:p>
          <a:p>
            <a:pPr marL="457200" indent="-457200">
              <a:buAutoNum type="arabicPeriod"/>
            </a:pPr>
            <a:endParaRPr lang="en-US" sz="2400" b="1" dirty="0">
              <a:effectLst/>
              <a:ea typeface="Times New Roman" panose="02020603050405020304" pitchFamily="18" charset="0"/>
            </a:endParaRPr>
          </a:p>
          <a:p>
            <a:pPr marL="457200" indent="-457200">
              <a:buAutoNum type="arabicPeriod"/>
            </a:pPr>
            <a:r>
              <a:rPr lang="en-US" sz="2400" b="1" dirty="0">
                <a:effectLst/>
                <a:ea typeface="Times New Roman" panose="02020603050405020304" pitchFamily="18" charset="0"/>
              </a:rPr>
              <a:t>Autonomy/Choice/Rights (daily routine choice, refusal of care, privacy, retaliation)</a:t>
            </a:r>
          </a:p>
          <a:p>
            <a:pPr marL="0" indent="0">
              <a:buNone/>
            </a:pPr>
            <a:endParaRPr lang="en-US" sz="2400" b="1" dirty="0">
              <a:ea typeface="Calibri" panose="020F0502020204030204" pitchFamily="34" charset="0"/>
            </a:endParaRPr>
          </a:p>
          <a:p>
            <a:pPr marL="457200" indent="-457200">
              <a:buAutoNum type="arabicPeriod" startAt="2"/>
            </a:pPr>
            <a:r>
              <a:rPr lang="en-US" sz="2400" b="1" dirty="0">
                <a:effectLst/>
                <a:ea typeface="Times New Roman" panose="02020603050405020304" pitchFamily="18" charset="0"/>
              </a:rPr>
              <a:t>Care (response to requests, medication errors, hygiene, care planning </a:t>
            </a:r>
          </a:p>
          <a:p>
            <a:pPr marL="0" indent="0">
              <a:buNone/>
            </a:pPr>
            <a:endParaRPr lang="en-US" sz="2400" b="1" dirty="0">
              <a:effectLst/>
              <a:ea typeface="Times New Roman" panose="02020603050405020304" pitchFamily="18" charset="0"/>
            </a:endParaRPr>
          </a:p>
          <a:p>
            <a:pPr marL="0" marR="0" lvl="0" indent="0">
              <a:lnSpc>
                <a:spcPct val="105000"/>
              </a:lnSpc>
              <a:spcBef>
                <a:spcPts val="0"/>
              </a:spcBef>
              <a:spcAft>
                <a:spcPts val="0"/>
              </a:spcAft>
              <a:buNone/>
            </a:pPr>
            <a:r>
              <a:rPr lang="en-US" sz="2400" b="1" dirty="0">
                <a:ea typeface="Calibri" panose="020F0502020204030204" pitchFamily="34" charset="0"/>
              </a:rPr>
              <a:t>3.  Environment (temperature, cleanliness)</a:t>
            </a:r>
          </a:p>
          <a:p>
            <a:pPr marL="342900" marR="0" lvl="0" indent="-342900">
              <a:lnSpc>
                <a:spcPct val="105000"/>
              </a:lnSpc>
              <a:spcBef>
                <a:spcPts val="0"/>
              </a:spcBef>
              <a:spcAft>
                <a:spcPts val="0"/>
              </a:spcAft>
              <a:buFont typeface="+mj-lt"/>
              <a:buAutoNum type="arabicPeriod"/>
            </a:pPr>
            <a:endParaRPr lang="en-US" sz="2400" b="1" dirty="0">
              <a:ea typeface="Calibri" panose="020F0502020204030204" pitchFamily="34" charset="0"/>
            </a:endParaRPr>
          </a:p>
          <a:p>
            <a:pPr marL="0" marR="0" lvl="0" indent="0">
              <a:lnSpc>
                <a:spcPct val="105000"/>
              </a:lnSpc>
              <a:spcBef>
                <a:spcPts val="0"/>
              </a:spcBef>
              <a:spcAft>
                <a:spcPts val="0"/>
              </a:spcAft>
              <a:buNone/>
            </a:pPr>
            <a:r>
              <a:rPr lang="en-US" sz="2400" b="1" dirty="0">
                <a:ea typeface="Calibri" panose="020F0502020204030204" pitchFamily="34" charset="0"/>
              </a:rPr>
              <a:t>4.  Dietary (chicken, chicken and more chicken)</a:t>
            </a:r>
          </a:p>
          <a:p>
            <a:pPr marL="342900" marR="0" lvl="0" indent="-342900">
              <a:lnSpc>
                <a:spcPct val="105000"/>
              </a:lnSpc>
              <a:spcBef>
                <a:spcPts val="0"/>
              </a:spcBef>
              <a:spcAft>
                <a:spcPts val="0"/>
              </a:spcAft>
              <a:buFont typeface="+mj-lt"/>
              <a:buAutoNum type="arabicPeriod"/>
            </a:pPr>
            <a:endParaRPr lang="en-US" sz="2400" b="1" dirty="0">
              <a:ea typeface="Calibri" panose="020F0502020204030204" pitchFamily="34" charset="0"/>
            </a:endParaRPr>
          </a:p>
          <a:p>
            <a:pPr marL="0" marR="0" lvl="0" indent="0">
              <a:lnSpc>
                <a:spcPct val="105000"/>
              </a:lnSpc>
              <a:spcBef>
                <a:spcPts val="0"/>
              </a:spcBef>
              <a:spcAft>
                <a:spcPts val="0"/>
              </a:spcAft>
              <a:buNone/>
            </a:pPr>
            <a:r>
              <a:rPr lang="en-US" sz="2400" b="1" dirty="0">
                <a:ea typeface="Calibri" panose="020F0502020204030204" pitchFamily="34" charset="0"/>
              </a:rPr>
              <a:t>5. Discharge ( so many discharges)</a:t>
            </a:r>
          </a:p>
          <a:p>
            <a:pPr marL="0" marR="0" lvl="0" indent="0">
              <a:lnSpc>
                <a:spcPct val="105000"/>
              </a:lnSpc>
              <a:spcBef>
                <a:spcPts val="0"/>
              </a:spcBef>
              <a:spcAft>
                <a:spcPts val="0"/>
              </a:spcAft>
              <a:buNone/>
            </a:pPr>
            <a:endParaRPr lang="en-US" sz="2400" b="1" dirty="0">
              <a:ea typeface="Calibri" panose="020F0502020204030204" pitchFamily="34" charset="0"/>
            </a:endParaRPr>
          </a:p>
          <a:p>
            <a:pPr marL="342900" marR="0" lvl="0" indent="-342900">
              <a:lnSpc>
                <a:spcPct val="105000"/>
              </a:lnSpc>
              <a:spcBef>
                <a:spcPts val="0"/>
              </a:spcBef>
              <a:spcAft>
                <a:spcPts val="0"/>
              </a:spcAft>
              <a:buFont typeface="+mj-lt"/>
              <a:buAutoNum type="arabicPeriod"/>
            </a:pPr>
            <a:endParaRPr lang="en-US" sz="2400" b="1" dirty="0">
              <a:effectLst/>
              <a:ea typeface="Calibri" panose="020F0502020204030204" pitchFamily="34" charset="0"/>
            </a:endParaRPr>
          </a:p>
          <a:p>
            <a:pPr marL="0" marR="0" lvl="0" indent="0">
              <a:lnSpc>
                <a:spcPct val="105000"/>
              </a:lnSpc>
              <a:spcBef>
                <a:spcPts val="0"/>
              </a:spcBef>
              <a:spcAft>
                <a:spcPts val="0"/>
              </a:spcAft>
              <a:buNone/>
            </a:pPr>
            <a:endParaRPr lang="en-US" sz="2400" b="1" dirty="0">
              <a:effectLst/>
              <a:ea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714204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FDFFC-7777-7A43-B29D-BE79A5D00612}"/>
              </a:ext>
            </a:extLst>
          </p:cNvPr>
          <p:cNvSpPr>
            <a:spLocks noGrp="1"/>
          </p:cNvSpPr>
          <p:nvPr>
            <p:ph type="title"/>
          </p:nvPr>
        </p:nvSpPr>
        <p:spPr/>
        <p:txBody>
          <a:bodyPr/>
          <a:lstStyle/>
          <a:p>
            <a:r>
              <a:rPr lang="en-US" dirty="0"/>
              <a:t>Working with your Ombudsman</a:t>
            </a:r>
          </a:p>
        </p:txBody>
      </p:sp>
      <p:sp>
        <p:nvSpPr>
          <p:cNvPr id="3" name="Content Placeholder 2">
            <a:extLst>
              <a:ext uri="{FF2B5EF4-FFF2-40B4-BE49-F238E27FC236}">
                <a16:creationId xmlns:a16="http://schemas.microsoft.com/office/drawing/2014/main" id="{B1E4A0D0-7C35-F849-A190-BD2B3119B8C5}"/>
              </a:ext>
            </a:extLst>
          </p:cNvPr>
          <p:cNvSpPr>
            <a:spLocks noGrp="1"/>
          </p:cNvSpPr>
          <p:nvPr>
            <p:ph idx="1"/>
          </p:nvPr>
        </p:nvSpPr>
        <p:spPr>
          <a:xfrm>
            <a:off x="381000" y="1600200"/>
            <a:ext cx="8305800" cy="4525963"/>
          </a:xfrm>
        </p:spPr>
        <p:txBody>
          <a:bodyPr anchor="ctr">
            <a:normAutofit fontScale="92500" lnSpcReduction="10000"/>
          </a:bodyPr>
          <a:lstStyle/>
          <a:p>
            <a:pPr lvl="0"/>
            <a:r>
              <a:rPr lang="en-US" b="1" dirty="0"/>
              <a:t>View them as free problem-solvers: Ombudsmen are there to advocate for the resident, which often aligns directly with your goal of providing excellent care.</a:t>
            </a:r>
          </a:p>
          <a:p>
            <a:pPr marL="0" lvl="0" indent="0">
              <a:buNone/>
            </a:pPr>
            <a:endParaRPr lang="en-US" b="1" dirty="0"/>
          </a:p>
          <a:p>
            <a:pPr lvl="0"/>
            <a:r>
              <a:rPr lang="en-US" b="1" dirty="0"/>
              <a:t>Keep communication lines open: Share updates proactively before a small complaint turns into a formal regulatory grievance.</a:t>
            </a:r>
          </a:p>
          <a:p>
            <a:pPr marL="0" lvl="0" indent="0">
              <a:buNone/>
            </a:pPr>
            <a:endParaRPr lang="en-US" b="1" dirty="0"/>
          </a:p>
          <a:p>
            <a:pPr lvl="0"/>
            <a:r>
              <a:rPr lang="en-US" b="1" dirty="0"/>
              <a:t>Remember they are not state surveyors: They do not issue citations or fines; their sole focus is resolving the immediate issue.</a:t>
            </a:r>
          </a:p>
          <a:p>
            <a:pPr marL="0" lvl="0" indent="0">
              <a:buNone/>
            </a:pPr>
            <a:endParaRPr lang="en-US" b="1" dirty="0"/>
          </a:p>
          <a:p>
            <a:pPr lvl="0"/>
            <a:r>
              <a:rPr lang="en-US" b="1" dirty="0"/>
              <a:t>Involve them in resident council meetings: Invite them to speak to residents and families to show your commitment to transparency.</a:t>
            </a:r>
          </a:p>
          <a:p>
            <a:pPr marL="0" lvl="0" indent="0">
              <a:buNone/>
            </a:pPr>
            <a:endParaRPr lang="en-US" b="1" dirty="0"/>
          </a:p>
          <a:p>
            <a:pPr lvl="0"/>
            <a:r>
              <a:rPr lang="en-US" b="1" dirty="0"/>
              <a:t>Treat them as a resource, not a threat: Lean on them for mediation support when navigating difficult family dynamics.</a:t>
            </a:r>
          </a:p>
          <a:p>
            <a:pPr>
              <a:spcBef>
                <a:spcPts val="1200"/>
              </a:spcBef>
              <a:spcAft>
                <a:spcPts val="1200"/>
              </a:spcAft>
            </a:pPr>
            <a:endParaRPr lang="en-US" b="1" dirty="0"/>
          </a:p>
        </p:txBody>
      </p:sp>
    </p:spTree>
    <p:extLst>
      <p:ext uri="{BB962C8B-B14F-4D97-AF65-F5344CB8AC3E}">
        <p14:creationId xmlns:p14="http://schemas.microsoft.com/office/powerpoint/2010/main" val="3914604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E5D69-9F5B-054F-99EF-8FE9578BFE12}"/>
              </a:ext>
            </a:extLst>
          </p:cNvPr>
          <p:cNvSpPr>
            <a:spLocks noGrp="1"/>
          </p:cNvSpPr>
          <p:nvPr>
            <p:ph type="title"/>
          </p:nvPr>
        </p:nvSpPr>
        <p:spPr/>
        <p:txBody>
          <a:bodyPr/>
          <a:lstStyle/>
          <a:p>
            <a:r>
              <a:rPr lang="en-US" dirty="0"/>
              <a:t>Willful Interference</a:t>
            </a:r>
          </a:p>
        </p:txBody>
      </p:sp>
      <p:sp>
        <p:nvSpPr>
          <p:cNvPr id="3" name="Content Placeholder 2">
            <a:extLst>
              <a:ext uri="{FF2B5EF4-FFF2-40B4-BE49-F238E27FC236}">
                <a16:creationId xmlns:a16="http://schemas.microsoft.com/office/drawing/2014/main" id="{B6BD54DE-201F-B84D-8FC4-784917E1045E}"/>
              </a:ext>
            </a:extLst>
          </p:cNvPr>
          <p:cNvSpPr>
            <a:spLocks noGrp="1"/>
          </p:cNvSpPr>
          <p:nvPr>
            <p:ph idx="1"/>
          </p:nvPr>
        </p:nvSpPr>
        <p:spPr>
          <a:xfrm>
            <a:off x="457200" y="1600200"/>
            <a:ext cx="8382000" cy="4724400"/>
          </a:xfrm>
        </p:spPr>
        <p:txBody>
          <a:bodyPr>
            <a:noAutofit/>
          </a:bodyPr>
          <a:lstStyle/>
          <a:p>
            <a:pPr marL="0" indent="0" algn="l">
              <a:buNone/>
            </a:pPr>
            <a:br>
              <a:rPr lang="en-US" dirty="0">
                <a:effectLst/>
                <a:ea typeface="Calibri" panose="020F0502020204030204" pitchFamily="34" charset="0"/>
              </a:rPr>
            </a:br>
            <a:endParaRPr lang="en-US" sz="1800" b="0" i="0" u="none" strike="noStrike" baseline="0" dirty="0">
              <a:solidFill>
                <a:srgbClr val="000000"/>
              </a:solidFill>
              <a:latin typeface="Calibri" panose="020F0502020204030204" pitchFamily="34" charset="0"/>
            </a:endParaRPr>
          </a:p>
          <a:p>
            <a:r>
              <a:rPr lang="en-US" sz="1800" b="1" i="0" u="none" strike="noStrike" baseline="0" dirty="0">
                <a:solidFill>
                  <a:srgbClr val="000000"/>
                </a:solidFill>
                <a:latin typeface="Calibri" panose="020F0502020204030204" pitchFamily="34" charset="0"/>
              </a:rPr>
              <a:t> </a:t>
            </a:r>
            <a:r>
              <a:rPr lang="en-US" sz="1800" b="1" i="0" u="none" strike="noStrike" baseline="0" dirty="0">
                <a:solidFill>
                  <a:srgbClr val="000000"/>
                </a:solidFill>
              </a:rPr>
              <a:t>Willful Interference is defined by the Long-Term Care Ombudsman Programs Rule (LTCOP Rule) as </a:t>
            </a:r>
            <a:r>
              <a:rPr lang="en-US" sz="1800" b="1" i="1" u="none" strike="noStrike" baseline="0" dirty="0">
                <a:solidFill>
                  <a:srgbClr val="000000"/>
                </a:solidFill>
              </a:rPr>
              <a:t>actions or inactions taken by an individual in an attempt to intentionally prevent, interfere with, or attempt to impede the Ombudsman from performing any of the functions or responsibilities set forth in § 1324.13, or the Ombudsman or a representative of the Office from performing any of the duties set forth in § 1324.19.1 </a:t>
            </a:r>
            <a:endParaRPr lang="en-US" sz="1800" b="1" dirty="0">
              <a:effectLst/>
              <a:ea typeface="Calibri" panose="020F0502020204030204" pitchFamily="34" charset="0"/>
            </a:endParaRPr>
          </a:p>
          <a:p>
            <a:pPr marL="0" marR="0" indent="0">
              <a:spcBef>
                <a:spcPts val="0"/>
              </a:spcBef>
              <a:spcAft>
                <a:spcPts val="0"/>
              </a:spcAft>
              <a:buNone/>
            </a:pPr>
            <a:endParaRPr lang="en-US" sz="1800" b="1" dirty="0">
              <a:effectLst/>
              <a:ea typeface="Calibri" panose="020F0502020204030204" pitchFamily="34" charset="0"/>
            </a:endParaRPr>
          </a:p>
          <a:p>
            <a:pPr marL="0" indent="0">
              <a:spcBef>
                <a:spcPts val="0"/>
              </a:spcBef>
              <a:buNone/>
            </a:pPr>
            <a:r>
              <a:rPr lang="en-US" sz="1800" b="1" dirty="0">
                <a:effectLst/>
                <a:ea typeface="Calibri" panose="020F0502020204030204" pitchFamily="34" charset="0"/>
              </a:rPr>
              <a:t>	-Denying access to residents/community</a:t>
            </a:r>
          </a:p>
          <a:p>
            <a:pPr marL="0" indent="0">
              <a:spcBef>
                <a:spcPts val="0"/>
              </a:spcBef>
              <a:buNone/>
            </a:pPr>
            <a:r>
              <a:rPr lang="en-US" sz="1800" b="1" dirty="0">
                <a:ea typeface="Calibri" panose="020F0502020204030204" pitchFamily="34" charset="0"/>
              </a:rPr>
              <a:t>	-Surveillance of Ombudsman Activities- i.e. following, </a:t>
            </a:r>
          </a:p>
          <a:p>
            <a:pPr marL="0" indent="0">
              <a:spcBef>
                <a:spcPts val="0"/>
              </a:spcBef>
              <a:buNone/>
            </a:pPr>
            <a:r>
              <a:rPr lang="en-US" sz="1800" b="1" dirty="0">
                <a:ea typeface="Calibri" panose="020F0502020204030204" pitchFamily="34" charset="0"/>
              </a:rPr>
              <a:t>	  eavesdropping</a:t>
            </a:r>
          </a:p>
          <a:p>
            <a:pPr marL="0" indent="0">
              <a:spcBef>
                <a:spcPts val="0"/>
              </a:spcBef>
              <a:buNone/>
            </a:pPr>
            <a:r>
              <a:rPr lang="en-US" sz="1800" b="1" dirty="0">
                <a:effectLst/>
                <a:ea typeface="Calibri" panose="020F0502020204030204" pitchFamily="34" charset="0"/>
              </a:rPr>
              <a:t>	-Advising residents not to speak with Ombudsman</a:t>
            </a:r>
          </a:p>
          <a:p>
            <a:pPr marL="0" indent="0">
              <a:spcBef>
                <a:spcPts val="0"/>
              </a:spcBef>
              <a:buNone/>
            </a:pPr>
            <a:r>
              <a:rPr lang="en-US" sz="1800" b="1" dirty="0">
                <a:ea typeface="Calibri" panose="020F0502020204030204" pitchFamily="34" charset="0"/>
              </a:rPr>
              <a:t>	-Denying Access to records</a:t>
            </a:r>
          </a:p>
          <a:p>
            <a:pPr marL="0" indent="0">
              <a:spcBef>
                <a:spcPts val="0"/>
              </a:spcBef>
              <a:buNone/>
            </a:pPr>
            <a:r>
              <a:rPr lang="en-US" sz="1800" b="1" dirty="0">
                <a:effectLst/>
                <a:ea typeface="Calibri" panose="020F0502020204030204" pitchFamily="34" charset="0"/>
              </a:rPr>
              <a:t>	-Not responding to Ombudsman attempts to reach the community</a:t>
            </a:r>
          </a:p>
        </p:txBody>
      </p:sp>
    </p:spTree>
    <p:extLst>
      <p:ext uri="{BB962C8B-B14F-4D97-AF65-F5344CB8AC3E}">
        <p14:creationId xmlns:p14="http://schemas.microsoft.com/office/powerpoint/2010/main" val="1776234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4E1B3-F909-7672-AEE1-E5DADBF6BBEB}"/>
              </a:ext>
            </a:extLst>
          </p:cNvPr>
          <p:cNvSpPr>
            <a:spLocks noGrp="1"/>
          </p:cNvSpPr>
          <p:nvPr>
            <p:ph type="title"/>
          </p:nvPr>
        </p:nvSpPr>
        <p:spPr/>
        <p:txBody>
          <a:bodyPr/>
          <a:lstStyle/>
          <a:p>
            <a:r>
              <a:rPr lang="en-US" dirty="0"/>
              <a:t>Comments from Ombudsmen </a:t>
            </a:r>
          </a:p>
        </p:txBody>
      </p:sp>
      <p:sp>
        <p:nvSpPr>
          <p:cNvPr id="3" name="Content Placeholder 2">
            <a:extLst>
              <a:ext uri="{FF2B5EF4-FFF2-40B4-BE49-F238E27FC236}">
                <a16:creationId xmlns:a16="http://schemas.microsoft.com/office/drawing/2014/main" id="{F018DBE7-95CC-5CA7-F767-110B8F3BF638}"/>
              </a:ext>
            </a:extLst>
          </p:cNvPr>
          <p:cNvSpPr>
            <a:spLocks noGrp="1"/>
          </p:cNvSpPr>
          <p:nvPr>
            <p:ph idx="1"/>
          </p:nvPr>
        </p:nvSpPr>
        <p:spPr>
          <a:xfrm>
            <a:off x="381000" y="1600200"/>
            <a:ext cx="8305800" cy="4800600"/>
          </a:xfrm>
        </p:spPr>
        <p:txBody>
          <a:bodyPr>
            <a:normAutofit lnSpcReduction="10000"/>
          </a:bodyPr>
          <a:lstStyle/>
          <a:p>
            <a:pPr marL="0" indent="0">
              <a:buNone/>
            </a:pPr>
            <a:r>
              <a:rPr lang="en-US" b="1" dirty="0"/>
              <a:t>What is one thing as an Ombudsman you could change about the relationship with homes?</a:t>
            </a:r>
          </a:p>
          <a:p>
            <a:pPr marL="0" indent="0">
              <a:buNone/>
            </a:pPr>
            <a:endParaRPr lang="en-US" b="1" dirty="0"/>
          </a:p>
          <a:p>
            <a:r>
              <a:rPr lang="en-US" b="1" dirty="0"/>
              <a:t>“Call us, really…”</a:t>
            </a:r>
          </a:p>
          <a:p>
            <a:pPr marL="0" indent="0">
              <a:buNone/>
            </a:pPr>
            <a:endParaRPr lang="en-US" dirty="0"/>
          </a:p>
          <a:p>
            <a:r>
              <a:rPr lang="en-US" b="1" dirty="0"/>
              <a:t>“Please don’t lie to us- you would be surprised by our tolerance for the truth.”</a:t>
            </a:r>
          </a:p>
          <a:p>
            <a:endParaRPr lang="en-US" b="1" dirty="0"/>
          </a:p>
          <a:p>
            <a:r>
              <a:rPr lang="en-US" b="1" dirty="0"/>
              <a:t>“We know how hard your job is- but we also know how hard it is on the residents.”</a:t>
            </a:r>
          </a:p>
          <a:p>
            <a:endParaRPr lang="en-US" b="1" dirty="0"/>
          </a:p>
          <a:p>
            <a:r>
              <a:rPr lang="en-US" b="1" dirty="0"/>
              <a:t>“Uncomfortable conversations are nothing more, nothing less.”</a:t>
            </a:r>
          </a:p>
          <a:p>
            <a:endParaRPr lang="en-US" b="1" dirty="0"/>
          </a:p>
          <a:p>
            <a:r>
              <a:rPr lang="en-US" b="1" dirty="0"/>
              <a:t>“We ARE NOT the State nor are we regulators”</a:t>
            </a:r>
          </a:p>
          <a:p>
            <a:pPr marL="0" indent="0">
              <a:buNone/>
            </a:pPr>
            <a:endParaRPr lang="en-US" dirty="0"/>
          </a:p>
        </p:txBody>
      </p:sp>
    </p:spTree>
    <p:extLst>
      <p:ext uri="{BB962C8B-B14F-4D97-AF65-F5344CB8AC3E}">
        <p14:creationId xmlns:p14="http://schemas.microsoft.com/office/powerpoint/2010/main" val="1391603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D28A3F-421D-4FCD-AF8C-40863B7E4BBD}"/>
              </a:ext>
            </a:extLst>
          </p:cNvPr>
          <p:cNvSpPr>
            <a:spLocks noGrp="1"/>
          </p:cNvSpPr>
          <p:nvPr>
            <p:ph type="title"/>
          </p:nvPr>
        </p:nvSpPr>
        <p:spPr>
          <a:xfrm>
            <a:off x="381000" y="4026693"/>
            <a:ext cx="7888287" cy="1362075"/>
          </a:xfrm>
        </p:spPr>
        <p:txBody>
          <a:bodyPr/>
          <a:lstStyle/>
          <a:p>
            <a:r>
              <a:rPr lang="en-US" dirty="0"/>
              <a:t>QUESTIONS?</a:t>
            </a:r>
            <a:br>
              <a:rPr lang="en-US" dirty="0"/>
            </a:br>
            <a:r>
              <a:rPr lang="en-US" dirty="0"/>
              <a:t>COMMENTS?</a:t>
            </a:r>
          </a:p>
        </p:txBody>
      </p:sp>
      <p:sp>
        <p:nvSpPr>
          <p:cNvPr id="5" name="Text Placeholder 4">
            <a:extLst>
              <a:ext uri="{FF2B5EF4-FFF2-40B4-BE49-F238E27FC236}">
                <a16:creationId xmlns:a16="http://schemas.microsoft.com/office/drawing/2014/main" id="{2395E610-087D-4FB1-8925-E375559A1DB8}"/>
              </a:ext>
            </a:extLst>
          </p:cNvPr>
          <p:cNvSpPr>
            <a:spLocks noGrp="1"/>
          </p:cNvSpPr>
          <p:nvPr>
            <p:ph type="body" idx="1"/>
          </p:nvPr>
        </p:nvSpPr>
        <p:spPr>
          <a:xfrm>
            <a:off x="3657600" y="4026693"/>
            <a:ext cx="4343400" cy="1459707"/>
          </a:xfrm>
        </p:spPr>
        <p:txBody>
          <a:bodyPr numCol="2">
            <a:normAutofit/>
          </a:bodyPr>
          <a:lstStyle/>
          <a:p>
            <a:r>
              <a:rPr lang="en-US" dirty="0"/>
              <a:t>Shannon Gimbel</a:t>
            </a:r>
          </a:p>
          <a:p>
            <a:r>
              <a:rPr lang="en-US" dirty="0">
                <a:solidFill>
                  <a:srgbClr val="0070C0"/>
                </a:solidFill>
              </a:rPr>
              <a:t>sngimbel@drcog.org</a:t>
            </a:r>
          </a:p>
          <a:p>
            <a:r>
              <a:rPr lang="en-US" dirty="0"/>
              <a:t>303-480-5621</a:t>
            </a:r>
          </a:p>
          <a:p>
            <a:endParaRPr lang="en-US" dirty="0"/>
          </a:p>
        </p:txBody>
      </p:sp>
    </p:spTree>
    <p:extLst>
      <p:ext uri="{BB962C8B-B14F-4D97-AF65-F5344CB8AC3E}">
        <p14:creationId xmlns:p14="http://schemas.microsoft.com/office/powerpoint/2010/main" val="46787757"/>
      </p:ext>
    </p:extLst>
  </p:cSld>
  <p:clrMapOvr>
    <a:masterClrMapping/>
  </p:clrMapOvr>
</p:sld>
</file>

<file path=ppt/theme/theme1.xml><?xml version="1.0" encoding="utf-8"?>
<a:theme xmlns:a="http://schemas.openxmlformats.org/drawingml/2006/main" name="Turquoi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447EC50114624A9799974B2072D88F" ma:contentTypeVersion="10" ma:contentTypeDescription="Create a new document." ma:contentTypeScope="" ma:versionID="0c9560b36e4d8d42e83f34486c60c3cf">
  <xsd:schema xmlns:xsd="http://www.w3.org/2001/XMLSchema" xmlns:xs="http://www.w3.org/2001/XMLSchema" xmlns:p="http://schemas.microsoft.com/office/2006/metadata/properties" xmlns:ns2="884ae28d-aac6-440a-89b0-1cedf66fb95d" xmlns:ns3="fd74609e-09d2-4da3-a040-7e20f9afbf37" targetNamespace="http://schemas.microsoft.com/office/2006/metadata/properties" ma:root="true" ma:fieldsID="bc495697763f94cb291ac91221cc8aa1" ns2:_="" ns3:_="">
    <xsd:import namespace="884ae28d-aac6-440a-89b0-1cedf66fb95d"/>
    <xsd:import namespace="fd74609e-09d2-4da3-a040-7e20f9afbf3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4ae28d-aac6-440a-89b0-1cedf66fb9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d74609e-09d2-4da3-a040-7e20f9afbf3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2047E63-678A-451A-AFEC-B3BE83167EA3}"/>
</file>

<file path=customXml/itemProps2.xml><?xml version="1.0" encoding="utf-8"?>
<ds:datastoreItem xmlns:ds="http://schemas.openxmlformats.org/officeDocument/2006/customXml" ds:itemID="{45D1FE62-D232-4E58-AE77-7BFDB6406727}"/>
</file>

<file path=customXml/itemProps3.xml><?xml version="1.0" encoding="utf-8"?>
<ds:datastoreItem xmlns:ds="http://schemas.openxmlformats.org/officeDocument/2006/customXml" ds:itemID="{52A5609E-03FE-435B-BF29-4AE72B9F87F0}"/>
</file>

<file path=docProps/app.xml><?xml version="1.0" encoding="utf-8"?>
<Properties xmlns="http://schemas.openxmlformats.org/officeDocument/2006/extended-properties" xmlns:vt="http://schemas.openxmlformats.org/officeDocument/2006/docPropsVTypes">
  <Template/>
  <TotalTime>2086</TotalTime>
  <Words>634</Words>
  <Application>Microsoft Office PowerPoint</Application>
  <PresentationFormat>On-screen Show (4:3)</PresentationFormat>
  <Paragraphs>79</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Calibri</vt:lpstr>
      <vt:lpstr>Times New Roman</vt:lpstr>
      <vt:lpstr>Arial Narrow</vt:lpstr>
      <vt:lpstr>Arial</vt:lpstr>
      <vt:lpstr>Oswald Regular</vt:lpstr>
      <vt:lpstr>Turquoise</vt:lpstr>
      <vt:lpstr>Ombudsman Program</vt:lpstr>
      <vt:lpstr>Ombudsman program </vt:lpstr>
      <vt:lpstr>Program of All-Inclusive Care for  the Elderly ombudsman program</vt:lpstr>
      <vt:lpstr>Colorado Long-Term Care  Ombudsman Program</vt:lpstr>
      <vt:lpstr>Confidentiality and expressed interest advocates</vt:lpstr>
      <vt:lpstr>Complaints</vt:lpstr>
      <vt:lpstr>Working with your Ombudsman</vt:lpstr>
      <vt:lpstr>Willful Interference</vt:lpstr>
      <vt:lpstr>Comments from Ombudsmen </vt:lpstr>
      <vt:lpstr>QUESTIONS? COMMENTS?</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Mike-t</dc:creator>
  <cp:lastModifiedBy>Shannon N. Gimbel</cp:lastModifiedBy>
  <cp:revision>149</cp:revision>
  <cp:lastPrinted>2021-11-08T19:55:09Z</cp:lastPrinted>
  <dcterms:created xsi:type="dcterms:W3CDTF">2013-10-17T20:11:14Z</dcterms:created>
  <dcterms:modified xsi:type="dcterms:W3CDTF">2026-09-11T18:12:17Z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0x01010016447EC50114624A9799974B2072D88F</vt:lpwstr>
  </property>
</Properties>
</file>