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5" roundtripDataSignature="AMtx7mjVzIyfRh2ELyqbUoPAo6aov+TOc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customschemas.google.com/relationships/presentationmetadata" Target="meta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22"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91425" rIns="91425" bIns="91425"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91425" rIns="91425" bIns="91425"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Google Shape;38;p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9" name="Google Shape;39;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Google Shape;44;g3f5dc544604_0_4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 name="Google Shape;45;g3f5dc544604_0_47: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6" name="Google Shape;46;g3f5dc544604_0_4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f5dc544604_0_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f5dc544604_0_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3" name="Google Shape;53;g3f5dc544604_0_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f5dc544604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f5dc544604_0_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0" name="Google Shape;60;g3f5dc544604_0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f5dc544604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f5dc544604_0_38: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7" name="Google Shape;67;g3f5dc544604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f5dc544604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f5dc544604_0_1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 name="Google Shape;74;g3f5dc544604_0_1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3f5dc544604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3f5dc544604_0_1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 name="Google Shape;81;g3f5dc544604_0_1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f5dc544604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3f5dc544604_0_26: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7" name="Google Shape;87;g3f5dc544604_0_2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3f5dc544604_0_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3f5dc544604_0_31: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g3f5dc544604_0_3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3"/>
        <p:cNvGrpSpPr/>
        <p:nvPr/>
      </p:nvGrpSpPr>
      <p:grpSpPr>
        <a:xfrm>
          <a:off x="0" y="0"/>
          <a:ext cx="0" cy="0"/>
          <a:chOff x="0" y="0"/>
          <a:chExt cx="0" cy="0"/>
        </a:xfrm>
      </p:grpSpPr>
      <p:sp>
        <p:nvSpPr>
          <p:cNvPr id="14" name="Google Shape;14;p14"/>
          <p:cNvSpPr txBox="1">
            <a:spLocks noGrp="1"/>
          </p:cNvSpPr>
          <p:nvPr>
            <p:ph type="title"/>
          </p:nvPr>
        </p:nvSpPr>
        <p:spPr>
          <a:xfrm>
            <a:off x="284019" y="5172364"/>
            <a:ext cx="6292272" cy="757815"/>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1pPr>
            <a:lvl2pPr marR="0" lvl="1"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2pPr>
            <a:lvl3pPr marR="0" lvl="2"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3pPr>
            <a:lvl4pPr marR="0" lvl="3"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4pPr>
            <a:lvl5pPr marR="0" lvl="4"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5pPr>
            <a:lvl6pPr marR="0" lvl="5"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6pPr>
            <a:lvl7pPr marR="0" lvl="6"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7pPr>
            <a:lvl8pPr marR="0" lvl="7"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8pPr>
            <a:lvl9pPr marR="0" lvl="8"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sp>
        <p:nvSpPr>
          <p:cNvPr id="16" name="Google Shape;16;p15"/>
          <p:cNvSpPr txBox="1">
            <a:spLocks noGrp="1"/>
          </p:cNvSpPr>
          <p:nvPr>
            <p:ph type="ctrTitle"/>
          </p:nvPr>
        </p:nvSpPr>
        <p:spPr>
          <a:xfrm>
            <a:off x="952500" y="1783707"/>
            <a:ext cx="10287000" cy="1470049"/>
          </a:xfrm>
          <a:prstGeom prst="rect">
            <a:avLst/>
          </a:prstGeom>
          <a:noFill/>
          <a:ln>
            <a:noFill/>
          </a:ln>
        </p:spPr>
        <p:txBody>
          <a:bodyPr spcFirstLastPara="1" wrap="square" lIns="64275" tIns="32125" rIns="64275" bIns="32125" anchor="t" anchorCtr="0">
            <a:noAutofit/>
          </a:bodyPr>
          <a:lstStyle>
            <a:lvl1pPr marR="0" lvl="0"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1pPr>
            <a:lvl2pPr marR="0" lvl="1"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2pPr>
            <a:lvl3pPr marR="0" lvl="2"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3pPr>
            <a:lvl4pPr marR="0" lvl="3"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4pPr>
            <a:lvl5pPr marR="0" lvl="4"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5pPr>
            <a:lvl6pPr marR="0" lvl="5"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6pPr>
            <a:lvl7pPr marR="0" lvl="6"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7pPr>
            <a:lvl8pPr marR="0" lvl="7"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8pPr>
            <a:lvl9pPr marR="0" lvl="8"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9pPr>
          </a:lstStyle>
          <a:p>
            <a:endParaRPr/>
          </a:p>
        </p:txBody>
      </p:sp>
      <p:sp>
        <p:nvSpPr>
          <p:cNvPr id="17" name="Google Shape;17;p15"/>
          <p:cNvSpPr txBox="1">
            <a:spLocks noGrp="1"/>
          </p:cNvSpPr>
          <p:nvPr>
            <p:ph type="subTitle" idx="1"/>
          </p:nvPr>
        </p:nvSpPr>
        <p:spPr>
          <a:xfrm>
            <a:off x="952500" y="3391050"/>
            <a:ext cx="10287000" cy="1752451"/>
          </a:xfrm>
          <a:prstGeom prst="rect">
            <a:avLst/>
          </a:prstGeom>
          <a:noFill/>
          <a:ln>
            <a:noFill/>
          </a:ln>
        </p:spPr>
        <p:txBody>
          <a:bodyPr spcFirstLastPara="1" wrap="square" lIns="64275" tIns="32125" rIns="64275" bIns="32125" anchor="t" anchorCtr="0">
            <a:noAutofit/>
          </a:bodyPr>
          <a:lstStyle>
            <a:lvl1pPr marR="0" lvl="0" algn="ctr" rtl="0">
              <a:spcBef>
                <a:spcPts val="2953"/>
              </a:spcBef>
              <a:spcAft>
                <a:spcPts val="0"/>
              </a:spcAft>
              <a:buClr>
                <a:schemeClr val="lt1"/>
              </a:buClr>
              <a:buSzPts val="2100"/>
              <a:buFont typeface="Trebuchet MS"/>
              <a:buNone/>
              <a:defRPr sz="2100" b="0" i="0" u="none" strike="noStrike" cap="none">
                <a:solidFill>
                  <a:schemeClr val="lt1"/>
                </a:solidFill>
                <a:latin typeface="Trebuchet MS"/>
                <a:ea typeface="Trebuchet MS"/>
                <a:cs typeface="Trebuchet MS"/>
                <a:sym typeface="Trebuchet MS"/>
              </a:defRPr>
            </a:lvl1pPr>
            <a:lvl2pPr marR="0" lvl="1" algn="ctr" rtl="0">
              <a:spcBef>
                <a:spcPts val="2953"/>
              </a:spcBef>
              <a:spcAft>
                <a:spcPts val="0"/>
              </a:spcAft>
              <a:buClr>
                <a:srgbClr val="5C6670"/>
              </a:buClr>
              <a:buSzPts val="2100"/>
              <a:buFont typeface="Trebuchet MS"/>
              <a:buNone/>
              <a:defRPr sz="2100" b="0" i="0" u="none" strike="noStrike" cap="none">
                <a:solidFill>
                  <a:srgbClr val="5C6670"/>
                </a:solidFill>
                <a:latin typeface="Trebuchet MS"/>
                <a:ea typeface="Trebuchet MS"/>
                <a:cs typeface="Trebuchet MS"/>
                <a:sym typeface="Trebuchet MS"/>
              </a:defRPr>
            </a:lvl2pPr>
            <a:lvl3pPr marR="0" lvl="2" algn="ctr" rtl="0">
              <a:spcBef>
                <a:spcPts val="2953"/>
              </a:spcBef>
              <a:spcAft>
                <a:spcPts val="0"/>
              </a:spcAft>
              <a:buClr>
                <a:srgbClr val="5C6670"/>
              </a:buClr>
              <a:buSzPts val="2100"/>
              <a:buFont typeface="Trebuchet MS"/>
              <a:buNone/>
              <a:defRPr sz="2100" b="0" i="0" u="none" strike="noStrike" cap="none">
                <a:solidFill>
                  <a:srgbClr val="5C6670"/>
                </a:solidFill>
                <a:latin typeface="Trebuchet MS"/>
                <a:ea typeface="Trebuchet MS"/>
                <a:cs typeface="Trebuchet MS"/>
                <a:sym typeface="Trebuchet MS"/>
              </a:defRPr>
            </a:lvl3pPr>
            <a:lvl4pPr marR="0" lvl="3" algn="ctr" rtl="0">
              <a:spcBef>
                <a:spcPts val="2953"/>
              </a:spcBef>
              <a:spcAft>
                <a:spcPts val="0"/>
              </a:spcAft>
              <a:buClr>
                <a:srgbClr val="5C6670"/>
              </a:buClr>
              <a:buSzPts val="2100"/>
              <a:buFont typeface="Trebuchet MS"/>
              <a:buNone/>
              <a:defRPr sz="2100" b="0" i="0" u="none" strike="noStrike" cap="none">
                <a:solidFill>
                  <a:srgbClr val="5C6670"/>
                </a:solidFill>
                <a:latin typeface="Trebuchet MS"/>
                <a:ea typeface="Trebuchet MS"/>
                <a:cs typeface="Trebuchet MS"/>
                <a:sym typeface="Trebuchet MS"/>
              </a:defRPr>
            </a:lvl4pPr>
            <a:lvl5pPr marR="0" lvl="4" algn="ctr" rtl="0">
              <a:spcBef>
                <a:spcPts val="2953"/>
              </a:spcBef>
              <a:spcAft>
                <a:spcPts val="0"/>
              </a:spcAft>
              <a:buClr>
                <a:srgbClr val="5C6670"/>
              </a:buClr>
              <a:buSzPts val="2100"/>
              <a:buFont typeface="Trebuchet MS"/>
              <a:buNone/>
              <a:defRPr sz="2100" b="0" i="0" u="none" strike="noStrike" cap="none">
                <a:solidFill>
                  <a:srgbClr val="5C6670"/>
                </a:solidFill>
                <a:latin typeface="Trebuchet MS"/>
                <a:ea typeface="Trebuchet MS"/>
                <a:cs typeface="Trebuchet MS"/>
                <a:sym typeface="Trebuchet MS"/>
              </a:defRPr>
            </a:lvl5pPr>
            <a:lvl6pPr marR="0" lvl="5" algn="ctr" rtl="0">
              <a:spcBef>
                <a:spcPts val="2953"/>
              </a:spcBef>
              <a:spcAft>
                <a:spcPts val="0"/>
              </a:spcAft>
              <a:buClr>
                <a:srgbClr val="5C6670"/>
              </a:buClr>
              <a:buSzPts val="2100"/>
              <a:buFont typeface="Trebuchet MS"/>
              <a:buNone/>
              <a:defRPr sz="2100" b="0" i="0" u="none" strike="noStrike" cap="none">
                <a:solidFill>
                  <a:srgbClr val="5C6670"/>
                </a:solidFill>
                <a:latin typeface="Trebuchet MS"/>
                <a:ea typeface="Trebuchet MS"/>
                <a:cs typeface="Trebuchet MS"/>
                <a:sym typeface="Trebuchet MS"/>
              </a:defRPr>
            </a:lvl6pPr>
            <a:lvl7pPr marR="0" lvl="6" algn="ctr" rtl="0">
              <a:spcBef>
                <a:spcPts val="2953"/>
              </a:spcBef>
              <a:spcAft>
                <a:spcPts val="0"/>
              </a:spcAft>
              <a:buClr>
                <a:srgbClr val="5C6670"/>
              </a:buClr>
              <a:buSzPts val="2100"/>
              <a:buFont typeface="Trebuchet MS"/>
              <a:buNone/>
              <a:defRPr sz="2100" b="0" i="0" u="none" strike="noStrike" cap="none">
                <a:solidFill>
                  <a:srgbClr val="5C6670"/>
                </a:solidFill>
                <a:latin typeface="Trebuchet MS"/>
                <a:ea typeface="Trebuchet MS"/>
                <a:cs typeface="Trebuchet MS"/>
                <a:sym typeface="Trebuchet MS"/>
              </a:defRPr>
            </a:lvl7pPr>
            <a:lvl8pPr marR="0" lvl="7" algn="ctr" rtl="0">
              <a:spcBef>
                <a:spcPts val="2953"/>
              </a:spcBef>
              <a:spcAft>
                <a:spcPts val="0"/>
              </a:spcAft>
              <a:buClr>
                <a:srgbClr val="5C6670"/>
              </a:buClr>
              <a:buSzPts val="2100"/>
              <a:buFont typeface="Trebuchet MS"/>
              <a:buNone/>
              <a:defRPr sz="2100" b="0" i="0" u="none" strike="noStrike" cap="none">
                <a:solidFill>
                  <a:srgbClr val="5C6670"/>
                </a:solidFill>
                <a:latin typeface="Trebuchet MS"/>
                <a:ea typeface="Trebuchet MS"/>
                <a:cs typeface="Trebuchet MS"/>
                <a:sym typeface="Trebuchet MS"/>
              </a:defRPr>
            </a:lvl8pPr>
            <a:lvl9pPr marR="0" lvl="8" algn="ctr" rtl="0">
              <a:spcBef>
                <a:spcPts val="2953"/>
              </a:spcBef>
              <a:spcAft>
                <a:spcPts val="0"/>
              </a:spcAft>
              <a:buClr>
                <a:srgbClr val="5C6670"/>
              </a:buClr>
              <a:buSzPts val="2100"/>
              <a:buFont typeface="Trebuchet MS"/>
              <a:buNone/>
              <a:defRPr sz="2100" b="0" i="0" u="none" strike="noStrike" cap="none">
                <a:solidFill>
                  <a:srgbClr val="5C6670"/>
                </a:solidFill>
                <a:latin typeface="Trebuchet MS"/>
                <a:ea typeface="Trebuchet MS"/>
                <a:cs typeface="Trebuchet MS"/>
                <a:sym typeface="Trebuchet MS"/>
              </a:defRPr>
            </a:lvl9pPr>
          </a:lstStyle>
          <a:p>
            <a:endParaRPr/>
          </a:p>
        </p:txBody>
      </p:sp>
      <p:sp>
        <p:nvSpPr>
          <p:cNvPr id="18" name="Google Shape;18;p15"/>
          <p:cNvSpPr txBox="1">
            <a:spLocks noGrp="1"/>
          </p:cNvSpPr>
          <p:nvPr>
            <p:ph type="body" idx="2"/>
          </p:nvPr>
        </p:nvSpPr>
        <p:spPr>
          <a:xfrm>
            <a:off x="952500" y="1232297"/>
            <a:ext cx="10287000" cy="442108"/>
          </a:xfrm>
          <a:prstGeom prst="rect">
            <a:avLst/>
          </a:prstGeom>
          <a:noFill/>
          <a:ln>
            <a:noFill/>
          </a:ln>
        </p:spPr>
        <p:txBody>
          <a:bodyPr spcFirstLastPara="1" wrap="square" lIns="64275" tIns="32125" rIns="64275" bIns="32125" anchor="t" anchorCtr="0">
            <a:noAutofit/>
          </a:bodyPr>
          <a:lstStyle>
            <a:lvl1pPr marL="457200" marR="0" lvl="0" indent="-228600" algn="ctr" rtl="0">
              <a:spcBef>
                <a:spcPts val="2953"/>
              </a:spcBef>
              <a:spcAft>
                <a:spcPts val="0"/>
              </a:spcAft>
              <a:buSzPts val="1400"/>
              <a:buNone/>
              <a:defRPr sz="2200" b="0" i="0" u="none" strike="noStrike" cap="none">
                <a:solidFill>
                  <a:schemeClr val="lt1"/>
                </a:solidFill>
                <a:latin typeface="Trebuchet MS"/>
                <a:ea typeface="Trebuchet MS"/>
                <a:cs typeface="Trebuchet MS"/>
                <a:sym typeface="Trebuchet MS"/>
              </a:defRPr>
            </a:lvl1pPr>
            <a:lvl2pPr marL="914400" marR="0" lvl="1"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2pPr>
            <a:lvl3pPr marL="1371600" marR="0" lvl="2"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3pPr>
            <a:lvl4pPr marL="1828800" marR="0" lvl="3"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4pPr>
            <a:lvl5pPr marL="2286000" marR="0" lvl="4"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5pPr>
            <a:lvl6pPr marL="2743200" marR="0" lvl="5"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6pPr>
            <a:lvl7pPr marL="3200400" marR="0" lvl="6"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7pPr>
            <a:lvl8pPr marL="3657600" marR="0" lvl="7"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8pPr>
            <a:lvl9pPr marL="4114800" marR="0" lvl="8"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Title Slide" type="title">
  <p:cSld name="TITLE">
    <p:spTree>
      <p:nvGrpSpPr>
        <p:cNvPr id="1" name="Shape 19"/>
        <p:cNvGrpSpPr/>
        <p:nvPr/>
      </p:nvGrpSpPr>
      <p:grpSpPr>
        <a:xfrm>
          <a:off x="0" y="0"/>
          <a:ext cx="0" cy="0"/>
          <a:chOff x="0" y="0"/>
          <a:chExt cx="0" cy="0"/>
        </a:xfrm>
      </p:grpSpPr>
      <p:sp>
        <p:nvSpPr>
          <p:cNvPr id="20" name="Google Shape;20;p16"/>
          <p:cNvSpPr txBox="1">
            <a:spLocks noGrp="1"/>
          </p:cNvSpPr>
          <p:nvPr>
            <p:ph type="ctrTitle"/>
          </p:nvPr>
        </p:nvSpPr>
        <p:spPr>
          <a:xfrm>
            <a:off x="913806" y="2494733"/>
            <a:ext cx="10364391" cy="1470049"/>
          </a:xfrm>
          <a:prstGeom prst="rect">
            <a:avLst/>
          </a:prstGeom>
          <a:noFill/>
          <a:ln>
            <a:noFill/>
          </a:ln>
        </p:spPr>
        <p:txBody>
          <a:bodyPr spcFirstLastPara="1" wrap="square" lIns="64275" tIns="32125" rIns="64275" bIns="32125" anchor="b" anchorCtr="0">
            <a:noAutofit/>
          </a:bodyPr>
          <a:lstStyle>
            <a:lvl1pPr marR="0" lvl="0"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1pPr>
            <a:lvl2pPr marR="0" lvl="1"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2pPr>
            <a:lvl3pPr marR="0" lvl="2"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3pPr>
            <a:lvl4pPr marR="0" lvl="3"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4pPr>
            <a:lvl5pPr marR="0" lvl="4"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5pPr>
            <a:lvl6pPr marR="0" lvl="5"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6pPr>
            <a:lvl7pPr marR="0" lvl="6"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7pPr>
            <a:lvl8pPr marR="0" lvl="7"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8pPr>
            <a:lvl9pPr marR="0" lvl="8"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9pPr>
          </a:lstStyle>
          <a:p>
            <a:endParaRPr/>
          </a:p>
        </p:txBody>
      </p:sp>
      <p:sp>
        <p:nvSpPr>
          <p:cNvPr id="21" name="Google Shape;21;p16"/>
          <p:cNvSpPr txBox="1">
            <a:spLocks noGrp="1"/>
          </p:cNvSpPr>
          <p:nvPr>
            <p:ph type="subTitle" idx="1"/>
          </p:nvPr>
        </p:nvSpPr>
        <p:spPr>
          <a:xfrm>
            <a:off x="1829099" y="4071938"/>
            <a:ext cx="8533805" cy="1567160"/>
          </a:xfrm>
          <a:prstGeom prst="rect">
            <a:avLst/>
          </a:prstGeom>
          <a:noFill/>
          <a:ln>
            <a:noFill/>
          </a:ln>
        </p:spPr>
        <p:txBody>
          <a:bodyPr spcFirstLastPara="1" wrap="square" lIns="64275" tIns="32125" rIns="64275" bIns="32125" anchor="t" anchorCtr="0">
            <a:noAutofit/>
          </a:bodyPr>
          <a:lstStyle>
            <a:lvl1pPr marR="0" lvl="0" algn="ctr" rtl="0">
              <a:spcBef>
                <a:spcPts val="2953"/>
              </a:spcBef>
              <a:spcAft>
                <a:spcPts val="0"/>
              </a:spcAft>
              <a:buClr>
                <a:srgbClr val="FFFFFF"/>
              </a:buClr>
              <a:buSzPts val="2100"/>
              <a:buFont typeface="Trebuchet MS"/>
              <a:buNone/>
              <a:defRPr sz="2100" b="0" i="0" u="none" strike="noStrike" cap="none">
                <a:solidFill>
                  <a:srgbClr val="FFFFFF"/>
                </a:solidFill>
                <a:latin typeface="Trebuchet MS"/>
                <a:ea typeface="Trebuchet MS"/>
                <a:cs typeface="Trebuchet MS"/>
                <a:sym typeface="Trebuchet MS"/>
              </a:defRPr>
            </a:lvl1pPr>
            <a:lvl2pPr marR="0" lvl="1" algn="ctr" rtl="0">
              <a:spcBef>
                <a:spcPts val="2953"/>
              </a:spcBef>
              <a:spcAft>
                <a:spcPts val="0"/>
              </a:spcAft>
              <a:buClr>
                <a:srgbClr val="5C6670"/>
              </a:buClr>
              <a:buSzPts val="2100"/>
              <a:buFont typeface="Trebuchet MS"/>
              <a:buNone/>
              <a:defRPr sz="2100" b="0" i="0" u="none" strike="noStrike" cap="none">
                <a:solidFill>
                  <a:srgbClr val="5C6670"/>
                </a:solidFill>
                <a:latin typeface="Trebuchet MS"/>
                <a:ea typeface="Trebuchet MS"/>
                <a:cs typeface="Trebuchet MS"/>
                <a:sym typeface="Trebuchet MS"/>
              </a:defRPr>
            </a:lvl2pPr>
            <a:lvl3pPr marR="0" lvl="2" algn="ctr" rtl="0">
              <a:spcBef>
                <a:spcPts val="2953"/>
              </a:spcBef>
              <a:spcAft>
                <a:spcPts val="0"/>
              </a:spcAft>
              <a:buClr>
                <a:srgbClr val="5C6670"/>
              </a:buClr>
              <a:buSzPts val="2100"/>
              <a:buFont typeface="Trebuchet MS"/>
              <a:buNone/>
              <a:defRPr sz="2100" b="0" i="0" u="none" strike="noStrike" cap="none">
                <a:solidFill>
                  <a:srgbClr val="5C6670"/>
                </a:solidFill>
                <a:latin typeface="Trebuchet MS"/>
                <a:ea typeface="Trebuchet MS"/>
                <a:cs typeface="Trebuchet MS"/>
                <a:sym typeface="Trebuchet MS"/>
              </a:defRPr>
            </a:lvl3pPr>
            <a:lvl4pPr marR="0" lvl="3" algn="ctr" rtl="0">
              <a:spcBef>
                <a:spcPts val="2953"/>
              </a:spcBef>
              <a:spcAft>
                <a:spcPts val="0"/>
              </a:spcAft>
              <a:buClr>
                <a:srgbClr val="5C6670"/>
              </a:buClr>
              <a:buSzPts val="2100"/>
              <a:buFont typeface="Trebuchet MS"/>
              <a:buNone/>
              <a:defRPr sz="2100" b="0" i="0" u="none" strike="noStrike" cap="none">
                <a:solidFill>
                  <a:srgbClr val="5C6670"/>
                </a:solidFill>
                <a:latin typeface="Trebuchet MS"/>
                <a:ea typeface="Trebuchet MS"/>
                <a:cs typeface="Trebuchet MS"/>
                <a:sym typeface="Trebuchet MS"/>
              </a:defRPr>
            </a:lvl4pPr>
            <a:lvl5pPr marR="0" lvl="4" algn="ctr" rtl="0">
              <a:spcBef>
                <a:spcPts val="2953"/>
              </a:spcBef>
              <a:spcAft>
                <a:spcPts val="0"/>
              </a:spcAft>
              <a:buClr>
                <a:srgbClr val="5C6670"/>
              </a:buClr>
              <a:buSzPts val="2100"/>
              <a:buFont typeface="Trebuchet MS"/>
              <a:buNone/>
              <a:defRPr sz="2100" b="0" i="0" u="none" strike="noStrike" cap="none">
                <a:solidFill>
                  <a:srgbClr val="5C6670"/>
                </a:solidFill>
                <a:latin typeface="Trebuchet MS"/>
                <a:ea typeface="Trebuchet MS"/>
                <a:cs typeface="Trebuchet MS"/>
                <a:sym typeface="Trebuchet MS"/>
              </a:defRPr>
            </a:lvl5pPr>
            <a:lvl6pPr marR="0" lvl="5" algn="ctr" rtl="0">
              <a:spcBef>
                <a:spcPts val="2953"/>
              </a:spcBef>
              <a:spcAft>
                <a:spcPts val="0"/>
              </a:spcAft>
              <a:buClr>
                <a:srgbClr val="5C6670"/>
              </a:buClr>
              <a:buSzPts val="2100"/>
              <a:buFont typeface="Trebuchet MS"/>
              <a:buNone/>
              <a:defRPr sz="2100" b="0" i="0" u="none" strike="noStrike" cap="none">
                <a:solidFill>
                  <a:srgbClr val="5C6670"/>
                </a:solidFill>
                <a:latin typeface="Trebuchet MS"/>
                <a:ea typeface="Trebuchet MS"/>
                <a:cs typeface="Trebuchet MS"/>
                <a:sym typeface="Trebuchet MS"/>
              </a:defRPr>
            </a:lvl6pPr>
            <a:lvl7pPr marR="0" lvl="6" algn="ctr" rtl="0">
              <a:spcBef>
                <a:spcPts val="2953"/>
              </a:spcBef>
              <a:spcAft>
                <a:spcPts val="0"/>
              </a:spcAft>
              <a:buClr>
                <a:srgbClr val="5C6670"/>
              </a:buClr>
              <a:buSzPts val="2100"/>
              <a:buFont typeface="Trebuchet MS"/>
              <a:buNone/>
              <a:defRPr sz="2100" b="0" i="0" u="none" strike="noStrike" cap="none">
                <a:solidFill>
                  <a:srgbClr val="5C6670"/>
                </a:solidFill>
                <a:latin typeface="Trebuchet MS"/>
                <a:ea typeface="Trebuchet MS"/>
                <a:cs typeface="Trebuchet MS"/>
                <a:sym typeface="Trebuchet MS"/>
              </a:defRPr>
            </a:lvl7pPr>
            <a:lvl8pPr marR="0" lvl="7" algn="ctr" rtl="0">
              <a:spcBef>
                <a:spcPts val="2953"/>
              </a:spcBef>
              <a:spcAft>
                <a:spcPts val="0"/>
              </a:spcAft>
              <a:buClr>
                <a:srgbClr val="5C6670"/>
              </a:buClr>
              <a:buSzPts val="2100"/>
              <a:buFont typeface="Trebuchet MS"/>
              <a:buNone/>
              <a:defRPr sz="2100" b="0" i="0" u="none" strike="noStrike" cap="none">
                <a:solidFill>
                  <a:srgbClr val="5C6670"/>
                </a:solidFill>
                <a:latin typeface="Trebuchet MS"/>
                <a:ea typeface="Trebuchet MS"/>
                <a:cs typeface="Trebuchet MS"/>
                <a:sym typeface="Trebuchet MS"/>
              </a:defRPr>
            </a:lvl8pPr>
            <a:lvl9pPr marR="0" lvl="8" algn="ctr" rtl="0">
              <a:spcBef>
                <a:spcPts val="2953"/>
              </a:spcBef>
              <a:spcAft>
                <a:spcPts val="0"/>
              </a:spcAft>
              <a:buClr>
                <a:srgbClr val="5C6670"/>
              </a:buClr>
              <a:buSzPts val="2100"/>
              <a:buFont typeface="Trebuchet MS"/>
              <a:buNone/>
              <a:defRPr sz="2100" b="0" i="0" u="none" strike="noStrike" cap="none">
                <a:solidFill>
                  <a:srgbClr val="5C6670"/>
                </a:solidFill>
                <a:latin typeface="Trebuchet MS"/>
                <a:ea typeface="Trebuchet MS"/>
                <a:cs typeface="Trebuchet MS"/>
                <a:sym typeface="Trebuchet MS"/>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2"/>
        <p:cNvGrpSpPr/>
        <p:nvPr/>
      </p:nvGrpSpPr>
      <p:grpSpPr>
        <a:xfrm>
          <a:off x="0" y="0"/>
          <a:ext cx="0" cy="0"/>
          <a:chOff x="0" y="0"/>
          <a:chExt cx="0" cy="0"/>
        </a:xfrm>
      </p:grpSpPr>
      <p:sp>
        <p:nvSpPr>
          <p:cNvPr id="23" name="Google Shape;23;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1pPr>
            <a:lvl2pPr marR="0" lvl="1"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2pPr>
            <a:lvl3pPr marR="0" lvl="2"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3pPr>
            <a:lvl4pPr marR="0" lvl="3"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4pPr>
            <a:lvl5pPr marR="0" lvl="4"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5pPr>
            <a:lvl6pPr marR="0" lvl="5"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6pPr>
            <a:lvl7pPr marR="0" lvl="6"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7pPr>
            <a:lvl8pPr marR="0" lvl="7"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8pPr>
            <a:lvl9pPr marR="0" lvl="8"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9pPr>
          </a:lstStyle>
          <a:p>
            <a:endParaRPr/>
          </a:p>
        </p:txBody>
      </p:sp>
      <p:sp>
        <p:nvSpPr>
          <p:cNvPr id="24" name="Google Shape;24;p17"/>
          <p:cNvSpPr txBox="1">
            <a:spLocks noGrp="1"/>
          </p:cNvSpPr>
          <p:nvPr>
            <p:ph type="body" idx="1"/>
          </p:nvPr>
        </p:nvSpPr>
        <p:spPr>
          <a:xfrm>
            <a:off x="838199" y="1958109"/>
            <a:ext cx="4814455" cy="3851564"/>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1pPr>
            <a:lvl2pPr marL="914400" marR="0" lvl="1"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2pPr>
            <a:lvl3pPr marL="1371600" marR="0" lvl="2"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3pPr>
            <a:lvl4pPr marL="1828800" marR="0" lvl="3"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4pPr>
            <a:lvl5pPr marL="2286000" marR="0" lvl="4"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5pPr>
            <a:lvl6pPr marL="2743200" marR="0" lvl="5"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6pPr>
            <a:lvl7pPr marL="3200400" marR="0" lvl="6"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7pPr>
            <a:lvl8pPr marL="3657600" marR="0" lvl="7"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8pPr>
            <a:lvl9pPr marL="4114800" marR="0" lvl="8"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5"/>
        <p:cNvGrpSpPr/>
        <p:nvPr/>
      </p:nvGrpSpPr>
      <p:grpSpPr>
        <a:xfrm>
          <a:off x="0" y="0"/>
          <a:ext cx="0" cy="0"/>
          <a:chOff x="0" y="0"/>
          <a:chExt cx="0" cy="0"/>
        </a:xfrm>
      </p:grpSpPr>
      <p:sp>
        <p:nvSpPr>
          <p:cNvPr id="26" name="Google Shape;26;p18"/>
          <p:cNvSpPr txBox="1">
            <a:spLocks noGrp="1"/>
          </p:cNvSpPr>
          <p:nvPr>
            <p:ph type="title"/>
          </p:nvPr>
        </p:nvSpPr>
        <p:spPr>
          <a:xfrm>
            <a:off x="838200" y="2369416"/>
            <a:ext cx="10515600" cy="1325563"/>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1pPr>
            <a:lvl2pPr marR="0" lvl="1"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2pPr>
            <a:lvl3pPr marR="0" lvl="2"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3pPr>
            <a:lvl4pPr marR="0" lvl="3"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4pPr>
            <a:lvl5pPr marR="0" lvl="4"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5pPr>
            <a:lvl6pPr marR="0" lvl="5"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6pPr>
            <a:lvl7pPr marR="0" lvl="6"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7pPr>
            <a:lvl8pPr marR="0" lvl="7"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8pPr>
            <a:lvl9pPr marR="0" lvl="8"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7"/>
        <p:cNvGrpSpPr/>
        <p:nvPr/>
      </p:nvGrpSpPr>
      <p:grpSpPr>
        <a:xfrm>
          <a:off x="0" y="0"/>
          <a:ext cx="0" cy="0"/>
          <a:chOff x="0" y="0"/>
          <a:chExt cx="0" cy="0"/>
        </a:xfrm>
      </p:grpSpPr>
      <p:sp>
        <p:nvSpPr>
          <p:cNvPr id="28" name="Google Shape;28;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1pPr>
            <a:lvl2pPr marR="0" lvl="1"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2pPr>
            <a:lvl3pPr marR="0" lvl="2"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3pPr>
            <a:lvl4pPr marR="0" lvl="3"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4pPr>
            <a:lvl5pPr marR="0" lvl="4"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5pPr>
            <a:lvl6pPr marR="0" lvl="5"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6pPr>
            <a:lvl7pPr marR="0" lvl="6"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7pPr>
            <a:lvl8pPr marR="0" lvl="7"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8pPr>
            <a:lvl9pPr marR="0" lvl="8"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9pPr>
          </a:lstStyle>
          <a:p>
            <a:endParaRPr/>
          </a:p>
        </p:txBody>
      </p:sp>
      <p:sp>
        <p:nvSpPr>
          <p:cNvPr id="29" name="Google Shape;29;p24"/>
          <p:cNvSpPr txBox="1">
            <a:spLocks noGrp="1"/>
          </p:cNvSpPr>
          <p:nvPr>
            <p:ph type="body" idx="1"/>
          </p:nvPr>
        </p:nvSpPr>
        <p:spPr>
          <a:xfrm>
            <a:off x="838201" y="2041236"/>
            <a:ext cx="10515600" cy="3583709"/>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1pPr>
            <a:lvl2pPr marL="914400" marR="0" lvl="1"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2pPr>
            <a:lvl3pPr marL="1371600" marR="0" lvl="2"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3pPr>
            <a:lvl4pPr marL="1828800" marR="0" lvl="3"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4pPr>
            <a:lvl5pPr marL="2286000" marR="0" lvl="4"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5pPr>
            <a:lvl6pPr marL="2743200" marR="0" lvl="5"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6pPr>
            <a:lvl7pPr marL="3200400" marR="0" lvl="6"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7pPr>
            <a:lvl8pPr marL="3657600" marR="0" lvl="7"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8pPr>
            <a:lvl9pPr marL="4114800" marR="0" lvl="8"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0"/>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1"/>
        <p:cNvGrpSpPr/>
        <p:nvPr/>
      </p:nvGrpSpPr>
      <p:grpSpPr>
        <a:xfrm>
          <a:off x="0" y="0"/>
          <a:ext cx="0" cy="0"/>
          <a:chOff x="0" y="0"/>
          <a:chExt cx="0" cy="0"/>
        </a:xfrm>
      </p:grpSpPr>
      <p:sp>
        <p:nvSpPr>
          <p:cNvPr id="32" name="Google Shape;32;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1pPr>
            <a:lvl2pPr marR="0" lvl="1"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2pPr>
            <a:lvl3pPr marR="0" lvl="2"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3pPr>
            <a:lvl4pPr marR="0" lvl="3"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4pPr>
            <a:lvl5pPr marR="0" lvl="4"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5pPr>
            <a:lvl6pPr marR="0" lvl="5"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6pPr>
            <a:lvl7pPr marR="0" lvl="6"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7pPr>
            <a:lvl8pPr marR="0" lvl="7"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8pPr>
            <a:lvl9pPr marR="0" lvl="8"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
  <p:cSld name="Title and Two Column">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1pPr>
            <a:lvl2pPr marR="0" lvl="1"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2pPr>
            <a:lvl3pPr marR="0" lvl="2"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3pPr>
            <a:lvl4pPr marR="0" lvl="3"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4pPr>
            <a:lvl5pPr marR="0" lvl="4"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5pPr>
            <a:lvl6pPr marR="0" lvl="5"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6pPr>
            <a:lvl7pPr marR="0" lvl="6"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7pPr>
            <a:lvl8pPr marR="0" lvl="7"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8pPr>
            <a:lvl9pPr marR="0" lvl="8" algn="ctr" rtl="0">
              <a:spcBef>
                <a:spcPts val="0"/>
              </a:spcBef>
              <a:spcAft>
                <a:spcPts val="0"/>
              </a:spcAft>
              <a:buSzPts val="1400"/>
              <a:buNone/>
              <a:defRPr sz="4600" b="1" i="1" u="none" strike="noStrike" cap="none">
                <a:solidFill>
                  <a:srgbClr val="FFFFFF"/>
                </a:solidFill>
                <a:latin typeface="Trebuchet MS"/>
                <a:ea typeface="Trebuchet MS"/>
                <a:cs typeface="Trebuchet MS"/>
                <a:sym typeface="Trebuchet MS"/>
              </a:defRPr>
            </a:lvl9pPr>
          </a:lstStyle>
          <a:p>
            <a:endParaRPr/>
          </a:p>
        </p:txBody>
      </p:sp>
      <p:sp>
        <p:nvSpPr>
          <p:cNvPr id="35" name="Google Shape;35;p27"/>
          <p:cNvSpPr txBox="1">
            <a:spLocks noGrp="1"/>
          </p:cNvSpPr>
          <p:nvPr>
            <p:ph type="body" idx="1"/>
          </p:nvPr>
        </p:nvSpPr>
        <p:spPr>
          <a:xfrm>
            <a:off x="838199" y="1939636"/>
            <a:ext cx="5082309" cy="3870036"/>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1pPr>
            <a:lvl2pPr marL="914400" marR="0" lvl="1"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2pPr>
            <a:lvl3pPr marL="1371600" marR="0" lvl="2"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3pPr>
            <a:lvl4pPr marL="1828800" marR="0" lvl="3"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4pPr>
            <a:lvl5pPr marL="2286000" marR="0" lvl="4"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5pPr>
            <a:lvl6pPr marL="2743200" marR="0" lvl="5"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6pPr>
            <a:lvl7pPr marL="3200400" marR="0" lvl="6"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7pPr>
            <a:lvl8pPr marL="3657600" marR="0" lvl="7"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8pPr>
            <a:lvl9pPr marL="4114800" marR="0" lvl="8"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9pPr>
          </a:lstStyle>
          <a:p>
            <a:endParaRPr/>
          </a:p>
        </p:txBody>
      </p:sp>
      <p:sp>
        <p:nvSpPr>
          <p:cNvPr id="36" name="Google Shape;36;p27"/>
          <p:cNvSpPr txBox="1">
            <a:spLocks noGrp="1"/>
          </p:cNvSpPr>
          <p:nvPr>
            <p:ph type="body" idx="2"/>
          </p:nvPr>
        </p:nvSpPr>
        <p:spPr>
          <a:xfrm>
            <a:off x="6179127" y="1939635"/>
            <a:ext cx="5174673" cy="3870037"/>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1pPr>
            <a:lvl2pPr marL="914400" marR="0" lvl="1"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2pPr>
            <a:lvl3pPr marL="1371600" marR="0" lvl="2"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3pPr>
            <a:lvl4pPr marL="1828800" marR="0" lvl="3"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4pPr>
            <a:lvl5pPr marL="2286000" marR="0" lvl="4"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5pPr>
            <a:lvl6pPr marL="2743200" marR="0" lvl="5"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6pPr>
            <a:lvl7pPr marL="3200400" marR="0" lvl="6"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7pPr>
            <a:lvl8pPr marL="3657600" marR="0" lvl="7"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8pPr>
            <a:lvl9pPr marL="4114800" marR="0" lvl="8" indent="-228600" algn="l" rtl="0">
              <a:spcBef>
                <a:spcPts val="2953"/>
              </a:spcBef>
              <a:spcAft>
                <a:spcPts val="0"/>
              </a:spcAft>
              <a:buSzPts val="1400"/>
              <a:buNone/>
              <a:defRPr sz="2100" b="0" i="0" u="none" strike="noStrike" cap="none">
                <a:solidFill>
                  <a:srgbClr val="5C6670"/>
                </a:solidFill>
                <a:latin typeface="Trebuchet MS"/>
                <a:ea typeface="Trebuchet MS"/>
                <a:cs typeface="Trebuchet MS"/>
                <a:sym typeface="Trebuchet MS"/>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5C6670"/>
        </a:solidFill>
        <a:effectLst/>
      </p:bgPr>
    </p:bg>
    <p:spTree>
      <p:nvGrpSpPr>
        <p:cNvPr id="1" name="Shape 9"/>
        <p:cNvGrpSpPr/>
        <p:nvPr/>
      </p:nvGrpSpPr>
      <p:grpSpPr>
        <a:xfrm>
          <a:off x="0" y="0"/>
          <a:ext cx="0" cy="0"/>
          <a:chOff x="0" y="0"/>
          <a:chExt cx="0" cy="0"/>
        </a:xfrm>
      </p:grpSpPr>
      <p:sp>
        <p:nvSpPr>
          <p:cNvPr id="10" name="Google Shape;10;p8"/>
          <p:cNvSpPr/>
          <p:nvPr/>
        </p:nvSpPr>
        <p:spPr>
          <a:xfrm>
            <a:off x="1" y="6268642"/>
            <a:ext cx="12215812" cy="609451"/>
          </a:xfrm>
          <a:custGeom>
            <a:avLst/>
            <a:gdLst/>
            <a:ahLst/>
            <a:cxnLst/>
            <a:rect l="l" t="t" r="r" b="b"/>
            <a:pathLst>
              <a:path w="21600" h="21600" extrusionOk="0">
                <a:moveTo>
                  <a:pt x="0" y="0"/>
                </a:moveTo>
                <a:lnTo>
                  <a:pt x="21600" y="0"/>
                </a:lnTo>
                <a:lnTo>
                  <a:pt x="21600" y="21600"/>
                </a:lnTo>
                <a:lnTo>
                  <a:pt x="0" y="21600"/>
                </a:lnTo>
                <a:close/>
              </a:path>
            </a:pathLst>
          </a:custGeom>
          <a:solidFill>
            <a:srgbClr val="FFFFFF"/>
          </a:solid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endParaRPr sz="1500" b="0" i="0" u="none" strike="noStrike" cap="none">
              <a:solidFill>
                <a:srgbClr val="FFFFFF"/>
              </a:solidFill>
              <a:latin typeface="Arial"/>
              <a:ea typeface="Arial"/>
              <a:cs typeface="Arial"/>
              <a:sym typeface="Arial"/>
            </a:endParaRPr>
          </a:p>
        </p:txBody>
      </p:sp>
      <p:pic>
        <p:nvPicPr>
          <p:cNvPr id="11" name="Google Shape;11;p8"/>
          <p:cNvPicPr preferRelativeResize="0"/>
          <p:nvPr/>
        </p:nvPicPr>
        <p:blipFill rotWithShape="1">
          <a:blip r:embed="rId11">
            <a:alphaModFix/>
          </a:blip>
          <a:srcRect/>
          <a:stretch/>
        </p:blipFill>
        <p:spPr>
          <a:xfrm>
            <a:off x="10025063" y="6375798"/>
            <a:ext cx="1928812" cy="361265"/>
          </a:xfrm>
          <a:prstGeom prst="rect">
            <a:avLst/>
          </a:prstGeom>
          <a:noFill/>
          <a:ln>
            <a:noFill/>
          </a:ln>
        </p:spPr>
      </p:pic>
      <p:pic>
        <p:nvPicPr>
          <p:cNvPr id="12" name="Google Shape;12;p8"/>
          <p:cNvPicPr preferRelativeResize="0"/>
          <p:nvPr/>
        </p:nvPicPr>
        <p:blipFill rotWithShape="1">
          <a:blip r:embed="rId12">
            <a:alphaModFix/>
          </a:blip>
          <a:srcRect/>
          <a:stretch/>
        </p:blipFill>
        <p:spPr>
          <a:xfrm>
            <a:off x="129856" y="6268642"/>
            <a:ext cx="2928965" cy="60945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drive.google.com/file/d/1-QqAj3hP981re20ItDkZeLfU6LYAqwbH/view"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Google Shape;41;p1"/>
          <p:cNvSpPr txBox="1">
            <a:spLocks noGrp="1"/>
          </p:cNvSpPr>
          <p:nvPr>
            <p:ph type="title"/>
          </p:nvPr>
        </p:nvSpPr>
        <p:spPr>
          <a:xfrm>
            <a:off x="2653894" y="1428789"/>
            <a:ext cx="6292200" cy="7578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en-US"/>
              <a:t>CDPHE UPDATES AND INFORMATION</a:t>
            </a:r>
            <a:endParaRPr/>
          </a:p>
        </p:txBody>
      </p:sp>
      <p:sp>
        <p:nvSpPr>
          <p:cNvPr id="42" name="Google Shape;42;p1"/>
          <p:cNvSpPr txBox="1"/>
          <p:nvPr/>
        </p:nvSpPr>
        <p:spPr>
          <a:xfrm>
            <a:off x="188750" y="5389925"/>
            <a:ext cx="4739700" cy="650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dk1"/>
                </a:solidFill>
              </a:rPr>
              <a:t>Dr. Steve Cox DNP, RN</a:t>
            </a:r>
            <a:endParaRPr>
              <a:solidFill>
                <a:schemeClr val="dk1"/>
              </a:solidFill>
            </a:endParaRPr>
          </a:p>
          <a:p>
            <a:pPr marL="0" lvl="0" indent="0" algn="l" rtl="0">
              <a:spcBef>
                <a:spcPts val="0"/>
              </a:spcBef>
              <a:spcAft>
                <a:spcPts val="0"/>
              </a:spcAft>
              <a:buNone/>
            </a:pPr>
            <a:r>
              <a:rPr lang="en-US">
                <a:solidFill>
                  <a:schemeClr val="dk1"/>
                </a:solidFill>
              </a:rPr>
              <a:t>CDPHE/HFEMSD Branch Chief</a:t>
            </a:r>
            <a:endParaRPr>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Google Shape;48;g3f5dc544604_0_47"/>
          <p:cNvSpPr txBox="1">
            <a:spLocks noGrp="1"/>
          </p:cNvSpPr>
          <p:nvPr>
            <p:ph type="title"/>
          </p:nvPr>
        </p:nvSpPr>
        <p:spPr>
          <a:xfrm>
            <a:off x="2538544" y="285764"/>
            <a:ext cx="6292200" cy="7578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a:t>New CDPHE Resources</a:t>
            </a:r>
            <a:endParaRPr/>
          </a:p>
        </p:txBody>
      </p:sp>
      <p:sp>
        <p:nvSpPr>
          <p:cNvPr id="49" name="Google Shape;49;g3f5dc544604_0_47"/>
          <p:cNvSpPr txBox="1"/>
          <p:nvPr/>
        </p:nvSpPr>
        <p:spPr>
          <a:xfrm>
            <a:off x="188750" y="1499525"/>
            <a:ext cx="11765700" cy="454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dk1"/>
                </a:solidFill>
              </a:rPr>
              <a:t>Survey Documentation</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a:solidFill>
                  <a:schemeClr val="dk1"/>
                </a:solidFill>
              </a:rPr>
              <a:t>As part of a recent process improvement initiative, the Division evaluated opportunities to make the survey process more efficient for both healthcare providers and our survey staff. One area identified was the amount of time spent during surveys requesting and gathering documentation needed for review.</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a:solidFill>
                  <a:schemeClr val="dk1"/>
                </a:solidFill>
              </a:rPr>
              <a:t>To help streamline the survey process, we have developed standardized documentation lists based on facility type. We respectfully request that your facility prepare these materials in advance and have them readily available in a single location at the start of the survey whenever possible.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a:solidFill>
                  <a:schemeClr val="dk1"/>
                </a:solidFill>
              </a:rPr>
              <a:t>While advance preparation of these documents is not a regulatory requirement, it is strongly encouraged as a best practice to help facilitate a timely, organized, and efficient survey. Our goal is to reduce the amount of time spent locating documentation during the survey, allowing both</a:t>
            </a:r>
            <a:endParaRPr>
              <a:solidFill>
                <a:schemeClr val="dk1"/>
              </a:solidFill>
            </a:endParaRPr>
          </a:p>
          <a:p>
            <a:pPr marL="0" lvl="0" indent="0" algn="l" rtl="0">
              <a:spcBef>
                <a:spcPts val="0"/>
              </a:spcBef>
              <a:spcAft>
                <a:spcPts val="0"/>
              </a:spcAft>
              <a:buNone/>
            </a:pPr>
            <a:r>
              <a:rPr lang="en-US">
                <a:solidFill>
                  <a:schemeClr val="dk1"/>
                </a:solidFill>
              </a:rPr>
              <a:t>facility staff and surveyors to focus on the survey process itself.</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u="sng">
                <a:solidFill>
                  <a:schemeClr val="hlink"/>
                </a:solidFill>
                <a:hlinkClick r:id="rId3"/>
              </a:rPr>
              <a:t>Assisted Living Residences Survey Documentation</a:t>
            </a:r>
            <a:endParaRPr>
              <a:solidFill>
                <a:schemeClr val="dk1"/>
              </a:solidFill>
            </a:endParaRPr>
          </a:p>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g3f5dc544604_0_1"/>
          <p:cNvSpPr txBox="1">
            <a:spLocks noGrp="1"/>
          </p:cNvSpPr>
          <p:nvPr>
            <p:ph type="title"/>
          </p:nvPr>
        </p:nvSpPr>
        <p:spPr>
          <a:xfrm>
            <a:off x="2528069" y="474539"/>
            <a:ext cx="6292200" cy="7578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a:t>Chapter 2 Regulatory updates</a:t>
            </a:r>
            <a:endParaRPr/>
          </a:p>
        </p:txBody>
      </p:sp>
      <p:sp>
        <p:nvSpPr>
          <p:cNvPr id="56" name="Google Shape;56;g3f5dc544604_0_1"/>
          <p:cNvSpPr txBox="1"/>
          <p:nvPr/>
        </p:nvSpPr>
        <p:spPr>
          <a:xfrm>
            <a:off x="388000" y="2034325"/>
            <a:ext cx="11650200" cy="403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dk1"/>
                </a:solidFill>
              </a:rPr>
              <a:t>The last update to Chapter 2 -Adopted by the Board of Health on June 18, 2025. Effective August 14, 2025.</a:t>
            </a:r>
            <a:endParaRPr>
              <a:solidFill>
                <a:schemeClr val="dk1"/>
              </a:solidFill>
            </a:endParaRPr>
          </a:p>
          <a:p>
            <a:pPr marL="0" lvl="0" indent="0" algn="l" rtl="0">
              <a:spcBef>
                <a:spcPts val="0"/>
              </a:spcBef>
              <a:spcAft>
                <a:spcPts val="0"/>
              </a:spcAft>
              <a:buNone/>
            </a:pPr>
            <a:endParaRPr>
              <a:solidFill>
                <a:schemeClr val="dk1"/>
              </a:solidFill>
            </a:endParaRPr>
          </a:p>
          <a:p>
            <a:pPr marL="457200" lvl="0" indent="-317500" algn="l" rtl="0">
              <a:spcBef>
                <a:spcPts val="0"/>
              </a:spcBef>
              <a:spcAft>
                <a:spcPts val="0"/>
              </a:spcAft>
              <a:buClr>
                <a:schemeClr val="dk1"/>
              </a:buClr>
              <a:buSzPts val="1400"/>
              <a:buChar char="●"/>
            </a:pPr>
            <a:r>
              <a:rPr lang="en-US">
                <a:solidFill>
                  <a:schemeClr val="dk1"/>
                </a:solidFill>
              </a:rPr>
              <a:t>No Surprises Act alignment: HB22-1284 required rule changes to Part 7 to better align state and federal law and regulations regarding the practice of “balance” or “surprise” billing.</a:t>
            </a:r>
            <a:endParaRPr>
              <a:solidFill>
                <a:schemeClr val="dk1"/>
              </a:solidFill>
            </a:endParaRPr>
          </a:p>
          <a:p>
            <a:pPr marL="457200" lvl="0" indent="0" algn="l" rtl="0">
              <a:spcBef>
                <a:spcPts val="0"/>
              </a:spcBef>
              <a:spcAft>
                <a:spcPts val="0"/>
              </a:spcAft>
              <a:buNone/>
            </a:pPr>
            <a:endParaRPr>
              <a:solidFill>
                <a:schemeClr val="dk1"/>
              </a:solidFill>
            </a:endParaRPr>
          </a:p>
          <a:p>
            <a:pPr marL="457200" lvl="0" indent="-317500" algn="l" rtl="0">
              <a:spcBef>
                <a:spcPts val="0"/>
              </a:spcBef>
              <a:spcAft>
                <a:spcPts val="0"/>
              </a:spcAft>
              <a:buClr>
                <a:schemeClr val="dk1"/>
              </a:buClr>
              <a:buSzPts val="1400"/>
              <a:buChar char="●"/>
            </a:pPr>
            <a:r>
              <a:rPr lang="en-US">
                <a:solidFill>
                  <a:schemeClr val="dk1"/>
                </a:solidFill>
              </a:rPr>
              <a:t>Adoption of updated version of Facilities Guidelines Institute (FGI) Guidelines for the Design and Construction of Health Care Facilities: Chapter 2 rules are being modified to adopt a more current version of the guidelines. The guidelines published in 2018 will be replaced by guidelines published in 2022. Clarifying language is being added regarding the process for FGI review. In addition, current process rules are being updated to clarify existing Division practice as relates to the definitions of “addition” and “renovation” with regard to when an FGI review is necessary.</a:t>
            </a:r>
            <a:endParaRPr>
              <a:solidFill>
                <a:schemeClr val="dk1"/>
              </a:solidFill>
            </a:endParaRPr>
          </a:p>
          <a:p>
            <a:pPr marL="457200" lvl="0" indent="0" algn="l" rtl="0">
              <a:spcBef>
                <a:spcPts val="0"/>
              </a:spcBef>
              <a:spcAft>
                <a:spcPts val="0"/>
              </a:spcAft>
              <a:buNone/>
            </a:pPr>
            <a:endParaRPr>
              <a:solidFill>
                <a:schemeClr val="dk1"/>
              </a:solidFill>
            </a:endParaRPr>
          </a:p>
          <a:p>
            <a:pPr marL="457200" lvl="0" indent="-317500" algn="l" rtl="0">
              <a:spcBef>
                <a:spcPts val="0"/>
              </a:spcBef>
              <a:spcAft>
                <a:spcPts val="0"/>
              </a:spcAft>
              <a:buClr>
                <a:schemeClr val="dk1"/>
              </a:buClr>
              <a:buSzPts val="1400"/>
              <a:buChar char="●"/>
            </a:pPr>
            <a:r>
              <a:rPr lang="en-US">
                <a:solidFill>
                  <a:schemeClr val="dk1"/>
                </a:solidFill>
              </a:rPr>
              <a:t>Clarification of existing rules: Edits to the licensure process rules include the addition of rules regarding receivership, ceasing operations, and temporary closure; the modification of rules regarding change of ownership; and the clarification of guideline compliance review processes. Edits to definitions, including the terms “addition” and “renovation,” deletions, and clarifications support other rule revisions.</a:t>
            </a:r>
            <a:endParaRPr>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g3f5dc544604_0_6"/>
          <p:cNvSpPr txBox="1">
            <a:spLocks noGrp="1"/>
          </p:cNvSpPr>
          <p:nvPr>
            <p:ph type="title"/>
          </p:nvPr>
        </p:nvSpPr>
        <p:spPr>
          <a:xfrm>
            <a:off x="2737794" y="338214"/>
            <a:ext cx="6292200" cy="7578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endParaRPr/>
          </a:p>
        </p:txBody>
      </p:sp>
      <p:sp>
        <p:nvSpPr>
          <p:cNvPr id="63" name="Google Shape;63;g3f5dc544604_0_6"/>
          <p:cNvSpPr txBox="1"/>
          <p:nvPr/>
        </p:nvSpPr>
        <p:spPr>
          <a:xfrm>
            <a:off x="262150" y="1562450"/>
            <a:ext cx="11608200" cy="4467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a:solidFill>
                  <a:schemeClr val="dk1"/>
                </a:solidFill>
              </a:rPr>
              <a:t>6 CCR 1011-1 Chapter 2 General Licensure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a:solidFill>
                  <a:schemeClr val="dk1"/>
                </a:solidFill>
              </a:rPr>
              <a:t>Part 3. General Building and Fire Safety Provisions</a:t>
            </a:r>
            <a:endParaRPr>
              <a:solidFill>
                <a:schemeClr val="dk1"/>
              </a:solidFill>
            </a:endParaRPr>
          </a:p>
          <a:p>
            <a:pPr marL="0" lvl="0" indent="0" algn="l" rtl="0">
              <a:spcBef>
                <a:spcPts val="0"/>
              </a:spcBef>
              <a:spcAft>
                <a:spcPts val="0"/>
              </a:spcAft>
              <a:buNone/>
            </a:pPr>
            <a:r>
              <a:rPr lang="en-US">
                <a:solidFill>
                  <a:schemeClr val="dk1"/>
                </a:solidFill>
              </a:rPr>
              <a:t>3.1 3.2 In the event that discrepancies between this Chapter 2 and other facility- or agency-specific regulations within 6 CCR 1011-1 concerning FGI Guidelines compliance exist, the facility- or agency-specific regulation shall apply.</a:t>
            </a:r>
            <a:endParaRPr>
              <a:solidFill>
                <a:schemeClr val="dk1"/>
              </a:solidFill>
            </a:endParaRPr>
          </a:p>
          <a:p>
            <a:pPr marL="0" lvl="0" indent="0" algn="l" rtl="0">
              <a:spcBef>
                <a:spcPts val="0"/>
              </a:spcBef>
              <a:spcAft>
                <a:spcPts val="0"/>
              </a:spcAft>
              <a:buNone/>
            </a:pPr>
            <a:r>
              <a:rPr lang="en-US">
                <a:solidFill>
                  <a:schemeClr val="dk1"/>
                </a:solidFill>
              </a:rPr>
              <a:t>3.2.3 Each facility or agency shall be in compliance with all applicable local zoning, housing, fire, and sanitary codes and ordinances of the city, city and county, or county where it is situated, to the extent that such codes and ordinances are consistent with federal law. All physical locations of a facility or agency shall be constructed and/or renovated in conformity with the standards adopted by the Director of the Division of Fire Prevention and Control (DFPC) at the Colorado Department of Public Safety, as applicable. (A) An applicant or licensee that is subject to fire prevention and life safety code requirements shall not provide services in areas subject to plan review, except as approved by DFPC. For any guideline compliance reviews of a facility or agency submitted on or after October 1, 2025, the 2022 Edition of the Facilities Guidelines Institute (FGI) Guidelines apply:</a:t>
            </a:r>
            <a:endParaRPr>
              <a:solidFill>
                <a:schemeClr val="dk1"/>
              </a:solidFill>
            </a:endParaRPr>
          </a:p>
          <a:p>
            <a:pPr marL="0" lvl="0" indent="0" algn="l" rtl="0">
              <a:spcBef>
                <a:spcPts val="0"/>
              </a:spcBef>
              <a:spcAft>
                <a:spcPts val="0"/>
              </a:spcAft>
              <a:buNone/>
            </a:pPr>
            <a:r>
              <a:rPr lang="en-US">
                <a:solidFill>
                  <a:schemeClr val="dk1"/>
                </a:solidFill>
              </a:rPr>
              <a:t>C) 3.2.4 For outpatient facilities, including but not limited to Ambulatory Surgery Centers, Community Clinics, Community Clinics and Emergency Centers , Freestanding Emergency Departments, Dialysis Treatment Clinics, and Birth Centers: Guidelines for Design and Construction of Outpatient Facilities; and For residential facilities, including but not limited to Assisted Living Residences, Facilities for Persons with Developmental Disabilities, Nursing Care Facilities, and Inpatient Hospices: Guidelines for Design and Construction of Residential Health, Care, and Support Facilities.</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g3f5dc544604_0_38"/>
          <p:cNvSpPr txBox="1">
            <a:spLocks noGrp="1"/>
          </p:cNvSpPr>
          <p:nvPr>
            <p:ph type="title"/>
          </p:nvPr>
        </p:nvSpPr>
        <p:spPr>
          <a:xfrm>
            <a:off x="2949894" y="76064"/>
            <a:ext cx="6292200" cy="7578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endParaRPr/>
          </a:p>
        </p:txBody>
      </p:sp>
      <p:sp>
        <p:nvSpPr>
          <p:cNvPr id="70" name="Google Shape;70;g3f5dc544604_0_38"/>
          <p:cNvSpPr txBox="1"/>
          <p:nvPr/>
        </p:nvSpPr>
        <p:spPr>
          <a:xfrm>
            <a:off x="125825" y="1195425"/>
            <a:ext cx="11964900" cy="4918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dk1"/>
                </a:solidFill>
              </a:rPr>
              <a:t>3.2.4 For outpatient facilities, including but not limited to Ambulatory Surgery Centers, Community Clinics, Community Clinics and Emergency Centers , Freestanding Emergency Departments, Dialysis Treatment Clinics, and Birth Centers: Guidelines for Design and Construction of Outpatient Facilities; and For residential facilities, including but not limited to Assisted Living Residences, Facilities for Persons with Developmental Disabilities, Nursing Care Facilities, and Inpatient Hospices: Guidelines for Design and Construction of Residential Health, Care, and Support Facilities. Facilities and agencies are expected to maintain the facility to the FGI Guidelines under which the Department approved the facility’s or agency’s initial license, new construction, addition, or renovation until such time as a new guideline compliance review occurs as required by this Part 3.</a:t>
            </a:r>
            <a:endParaRPr>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g3f5dc544604_0_11"/>
          <p:cNvSpPr txBox="1">
            <a:spLocks noGrp="1"/>
          </p:cNvSpPr>
          <p:nvPr>
            <p:ph type="title"/>
          </p:nvPr>
        </p:nvSpPr>
        <p:spPr>
          <a:xfrm>
            <a:off x="2622469" y="243814"/>
            <a:ext cx="6292200" cy="7578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a:t>ALAC Updates</a:t>
            </a:r>
            <a:endParaRPr/>
          </a:p>
        </p:txBody>
      </p:sp>
      <p:sp>
        <p:nvSpPr>
          <p:cNvPr id="77" name="Google Shape;77;g3f5dc544604_0_11"/>
          <p:cNvSpPr txBox="1"/>
          <p:nvPr/>
        </p:nvSpPr>
        <p:spPr>
          <a:xfrm>
            <a:off x="314575" y="1216400"/>
            <a:ext cx="11608200" cy="4760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dk1"/>
                </a:solidFill>
              </a:rPr>
              <a:t>SBAR- FGI</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b="1">
                <a:solidFill>
                  <a:schemeClr val="dk1"/>
                </a:solidFill>
              </a:rPr>
              <a:t>Situation</a:t>
            </a:r>
            <a:r>
              <a:rPr lang="en-US">
                <a:solidFill>
                  <a:schemeClr val="dk1"/>
                </a:solidFill>
              </a:rPr>
              <a:t>- The FGI process is increasing construction costs and increasing the time of both remodels and new construction for smaller ALR’s  The idea was first brought up March 26th at the ALAC meeting. 16 beds and under seems to be a place where FGI becomes a diminished value  and not as beneficial as for larger facilities.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b="1">
                <a:solidFill>
                  <a:schemeClr val="dk1"/>
                </a:solidFill>
              </a:rPr>
              <a:t>Background-</a:t>
            </a:r>
            <a:r>
              <a:rPr lang="en-US">
                <a:solidFill>
                  <a:schemeClr val="dk1"/>
                </a:solidFill>
              </a:rPr>
              <a:t> For Example The cost of the special Hopper sink has been an issue because of the expense and the ability to install the sink. Window placement for existing single family homes wanting to renovate increases costs. Older facilities have a number of projects to complete such as remodel the living area.  Other examples include a buildout of a garage for additional bedrooms and kitchen remodel.   FGI is required anytime a facility undergoes any renovations or construction.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b="1">
                <a:solidFill>
                  <a:schemeClr val="dk1"/>
                </a:solidFill>
              </a:rPr>
              <a:t>Assessment</a:t>
            </a:r>
            <a:r>
              <a:rPr lang="en-US">
                <a:solidFill>
                  <a:schemeClr val="dk1"/>
                </a:solidFill>
              </a:rPr>
              <a:t>- The FGI review process and the one size fits all situation is a barrier for improvement for older ALRs and for new construction of smaller homes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US" b="1">
                <a:solidFill>
                  <a:schemeClr val="dk1"/>
                </a:solidFill>
              </a:rPr>
              <a:t>Recommendations</a:t>
            </a:r>
            <a:r>
              <a:rPr lang="en-US">
                <a:solidFill>
                  <a:schemeClr val="dk1"/>
                </a:solidFill>
              </a:rPr>
              <a:t>- A request is made for the Department to  review the pros and cons of the FGI process to ensure the added expense proportionally improves resident experience and outcome.  Can the department consider a grandfather clause for a remodel or renovations.   Can the Department add some additional exemptions to existing regulations for windows, hopper sinks or remodel of garages, living areas and kitchen remodel.  </a:t>
            </a:r>
            <a:endParaRPr>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g3f5dc544604_0_16"/>
          <p:cNvSpPr txBox="1">
            <a:spLocks noGrp="1"/>
          </p:cNvSpPr>
          <p:nvPr>
            <p:ph type="title"/>
          </p:nvPr>
        </p:nvSpPr>
        <p:spPr>
          <a:xfrm>
            <a:off x="2695844" y="369664"/>
            <a:ext cx="6292200" cy="7578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a:t>Survey Trends, Findings and common deficiencies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g3f5dc544604_0_26"/>
          <p:cNvSpPr txBox="1">
            <a:spLocks noGrp="1"/>
          </p:cNvSpPr>
          <p:nvPr>
            <p:ph type="title"/>
          </p:nvPr>
        </p:nvSpPr>
        <p:spPr>
          <a:xfrm>
            <a:off x="2706344" y="233339"/>
            <a:ext cx="6292200" cy="7578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a:t>Deficiencies</a:t>
            </a:r>
            <a:endParaRPr/>
          </a:p>
        </p:txBody>
      </p:sp>
      <p:sp>
        <p:nvSpPr>
          <p:cNvPr id="90" name="Google Shape;90;g3f5dc544604_0_26"/>
          <p:cNvSpPr txBox="1"/>
          <p:nvPr/>
        </p:nvSpPr>
        <p:spPr>
          <a:xfrm>
            <a:off x="167775" y="1447100"/>
            <a:ext cx="11796900" cy="4697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dk1"/>
                </a:solidFill>
              </a:rPr>
              <a:t>Data from April 1, 2026- June 17, 2026</a:t>
            </a:r>
            <a:endParaRPr>
              <a:solidFill>
                <a:schemeClr val="dk1"/>
              </a:solidFill>
            </a:endParaRPr>
          </a:p>
          <a:p>
            <a:pPr marL="0" lvl="0" indent="0" algn="l" rtl="0">
              <a:spcBef>
                <a:spcPts val="0"/>
              </a:spcBef>
              <a:spcAft>
                <a:spcPts val="0"/>
              </a:spcAft>
              <a:buNone/>
            </a:pPr>
            <a:endParaRPr>
              <a:solidFill>
                <a:schemeClr val="dk1"/>
              </a:solidFill>
            </a:endParaRPr>
          </a:p>
          <a:p>
            <a:pPr marL="457200" lvl="0" indent="-317500" algn="l" rtl="0">
              <a:spcBef>
                <a:spcPts val="0"/>
              </a:spcBef>
              <a:spcAft>
                <a:spcPts val="0"/>
              </a:spcAft>
              <a:buClr>
                <a:schemeClr val="dk1"/>
              </a:buClr>
              <a:buSzPts val="1400"/>
              <a:buChar char="●"/>
            </a:pPr>
            <a:r>
              <a:rPr lang="en-US">
                <a:solidFill>
                  <a:schemeClr val="dk1"/>
                </a:solidFill>
              </a:rPr>
              <a:t>1568- Med/Med Orders cited 25 times</a:t>
            </a:r>
            <a:endParaRPr>
              <a:solidFill>
                <a:schemeClr val="dk1"/>
              </a:solidFill>
            </a:endParaRPr>
          </a:p>
          <a:p>
            <a:pPr marL="457200" lvl="0" indent="0" algn="l" rtl="0">
              <a:spcBef>
                <a:spcPts val="0"/>
              </a:spcBef>
              <a:spcAft>
                <a:spcPts val="0"/>
              </a:spcAft>
              <a:buNone/>
            </a:pPr>
            <a:endParaRPr>
              <a:solidFill>
                <a:schemeClr val="dk1"/>
              </a:solidFill>
            </a:endParaRPr>
          </a:p>
          <a:p>
            <a:pPr marL="457200" lvl="0" indent="-317500" algn="l" rtl="0">
              <a:spcBef>
                <a:spcPts val="0"/>
              </a:spcBef>
              <a:spcAft>
                <a:spcPts val="0"/>
              </a:spcAft>
              <a:buClr>
                <a:schemeClr val="dk1"/>
              </a:buClr>
              <a:buSzPts val="1400"/>
              <a:buChar char="●"/>
            </a:pPr>
            <a:r>
              <a:rPr lang="en-US">
                <a:solidFill>
                  <a:schemeClr val="dk1"/>
                </a:solidFill>
              </a:rPr>
              <a:t>1150- Residential Care Services cited 25 times</a:t>
            </a:r>
            <a:endParaRPr>
              <a:solidFill>
                <a:schemeClr val="dk1"/>
              </a:solidFill>
            </a:endParaRPr>
          </a:p>
          <a:p>
            <a:pPr marL="457200" lvl="0" indent="0" algn="l" rtl="0">
              <a:spcBef>
                <a:spcPts val="0"/>
              </a:spcBef>
              <a:spcAft>
                <a:spcPts val="0"/>
              </a:spcAft>
              <a:buNone/>
            </a:pPr>
            <a:endParaRPr>
              <a:solidFill>
                <a:schemeClr val="dk1"/>
              </a:solidFill>
            </a:endParaRPr>
          </a:p>
          <a:p>
            <a:pPr marL="457200" lvl="0" indent="-317500" algn="l" rtl="0">
              <a:spcBef>
                <a:spcPts val="0"/>
              </a:spcBef>
              <a:spcAft>
                <a:spcPts val="0"/>
              </a:spcAft>
              <a:buClr>
                <a:schemeClr val="dk1"/>
              </a:buClr>
              <a:buSzPts val="1400"/>
              <a:buChar char="●"/>
            </a:pPr>
            <a:r>
              <a:rPr lang="en-US">
                <a:solidFill>
                  <a:schemeClr val="dk1"/>
                </a:solidFill>
              </a:rPr>
              <a:t>1110- Res Care Services- Resident Agreement Cited 20 times</a:t>
            </a:r>
            <a:endParaRPr>
              <a:solidFill>
                <a:schemeClr val="dk1"/>
              </a:solidFill>
            </a:endParaRPr>
          </a:p>
          <a:p>
            <a:pPr marL="457200" lvl="0" indent="0" algn="l" rtl="0">
              <a:spcBef>
                <a:spcPts val="0"/>
              </a:spcBef>
              <a:spcAft>
                <a:spcPts val="0"/>
              </a:spcAft>
              <a:buNone/>
            </a:pPr>
            <a:endParaRPr>
              <a:solidFill>
                <a:schemeClr val="dk1"/>
              </a:solidFill>
            </a:endParaRPr>
          </a:p>
          <a:p>
            <a:pPr marL="457200" lvl="0" indent="-317500" algn="l" rtl="0">
              <a:spcBef>
                <a:spcPts val="0"/>
              </a:spcBef>
              <a:spcAft>
                <a:spcPts val="0"/>
              </a:spcAft>
              <a:buClr>
                <a:schemeClr val="dk1"/>
              </a:buClr>
              <a:buSzPts val="1400"/>
              <a:buChar char="●"/>
            </a:pPr>
            <a:r>
              <a:rPr lang="en-US">
                <a:solidFill>
                  <a:schemeClr val="dk1"/>
                </a:solidFill>
              </a:rPr>
              <a:t>1604- Med/Med Administration Record Keeping Quarterly Audit- Cited 12 times</a:t>
            </a:r>
            <a:endParaRPr>
              <a:solidFill>
                <a:schemeClr val="dk1"/>
              </a:solidFill>
            </a:endParaRPr>
          </a:p>
          <a:p>
            <a:pPr marL="457200" lvl="0" indent="0" algn="l" rtl="0">
              <a:spcBef>
                <a:spcPts val="0"/>
              </a:spcBef>
              <a:spcAft>
                <a:spcPts val="0"/>
              </a:spcAft>
              <a:buNone/>
            </a:pPr>
            <a:endParaRPr>
              <a:solidFill>
                <a:schemeClr val="dk1"/>
              </a:solidFill>
            </a:endParaRPr>
          </a:p>
          <a:p>
            <a:pPr marL="457200" lvl="0" indent="-317500" algn="l" rtl="0">
              <a:spcBef>
                <a:spcPts val="0"/>
              </a:spcBef>
              <a:spcAft>
                <a:spcPts val="0"/>
              </a:spcAft>
              <a:buClr>
                <a:schemeClr val="dk1"/>
              </a:buClr>
              <a:buSzPts val="1400"/>
              <a:buChar char="●"/>
            </a:pPr>
            <a:r>
              <a:rPr lang="en-US">
                <a:solidFill>
                  <a:schemeClr val="dk1"/>
                </a:solidFill>
              </a:rPr>
              <a:t>2230- HIR Content cited 11 times</a:t>
            </a:r>
            <a:endParaRPr>
              <a:solidFill>
                <a:schemeClr val="dk1"/>
              </a:solidFill>
            </a:endParaRPr>
          </a:p>
          <a:p>
            <a:pPr marL="457200" lvl="0" indent="0" algn="l" rtl="0">
              <a:spcBef>
                <a:spcPts val="0"/>
              </a:spcBef>
              <a:spcAft>
                <a:spcPts val="0"/>
              </a:spcAft>
              <a:buNone/>
            </a:pPr>
            <a:endParaRPr>
              <a:solidFill>
                <a:schemeClr val="dk1"/>
              </a:solidFill>
            </a:endParaRPr>
          </a:p>
          <a:p>
            <a:pPr marL="457200" lvl="0" indent="-317500" algn="l" rtl="0">
              <a:spcBef>
                <a:spcPts val="0"/>
              </a:spcBef>
              <a:spcAft>
                <a:spcPts val="0"/>
              </a:spcAft>
              <a:buClr>
                <a:schemeClr val="dk1"/>
              </a:buClr>
              <a:buSzPts val="1400"/>
              <a:buChar char="●"/>
            </a:pPr>
            <a:r>
              <a:rPr lang="en-US">
                <a:solidFill>
                  <a:schemeClr val="dk1"/>
                </a:solidFill>
              </a:rPr>
              <a:t>3060- Secured Environment Enhanced Resident Care Plan cited 10 times</a:t>
            </a:r>
            <a:endParaRPr>
              <a:solidFill>
                <a:schemeClr val="dk1"/>
              </a:solidFill>
            </a:endParaRPr>
          </a:p>
          <a:p>
            <a:pPr marL="457200" lvl="0" indent="0" algn="l" rtl="0">
              <a:spcBef>
                <a:spcPts val="0"/>
              </a:spcBef>
              <a:spcAft>
                <a:spcPts val="0"/>
              </a:spcAft>
              <a:buNone/>
            </a:pPr>
            <a:endParaRPr>
              <a:solidFill>
                <a:schemeClr val="dk1"/>
              </a:solidFill>
            </a:endParaRPr>
          </a:p>
          <a:p>
            <a:pPr marL="457200" lvl="0" indent="-317500" algn="l" rtl="0">
              <a:spcBef>
                <a:spcPts val="0"/>
              </a:spcBef>
              <a:spcAft>
                <a:spcPts val="0"/>
              </a:spcAft>
              <a:buClr>
                <a:schemeClr val="dk1"/>
              </a:buClr>
              <a:buSzPts val="1400"/>
              <a:buChar char="●"/>
            </a:pPr>
            <a:r>
              <a:rPr lang="en-US">
                <a:solidFill>
                  <a:schemeClr val="dk1"/>
                </a:solidFill>
              </a:rPr>
              <a:t>1410- Resident Rights Investigating Abuse, Neglect or injury of unknown origin Cited 9 times</a:t>
            </a:r>
            <a:endParaRPr>
              <a:solidFill>
                <a:schemeClr val="dk1"/>
              </a:solidFill>
            </a:endParaRPr>
          </a:p>
          <a:p>
            <a:pPr marL="457200" lvl="0" indent="0" algn="l" rtl="0">
              <a:spcBef>
                <a:spcPts val="0"/>
              </a:spcBef>
              <a:spcAft>
                <a:spcPts val="0"/>
              </a:spcAft>
              <a:buNone/>
            </a:pPr>
            <a:endParaRPr>
              <a:solidFill>
                <a:schemeClr val="dk1"/>
              </a:solidFill>
            </a:endParaRPr>
          </a:p>
          <a:p>
            <a:pPr marL="457200" lvl="0" indent="-317500" algn="l" rtl="0">
              <a:spcBef>
                <a:spcPts val="0"/>
              </a:spcBef>
              <a:spcAft>
                <a:spcPts val="0"/>
              </a:spcAft>
              <a:buClr>
                <a:schemeClr val="dk1"/>
              </a:buClr>
              <a:buSzPts val="1400"/>
              <a:buChar char="●"/>
            </a:pPr>
            <a:r>
              <a:rPr lang="en-US">
                <a:solidFill>
                  <a:schemeClr val="dk1"/>
                </a:solidFill>
              </a:rPr>
              <a:t>0920- EM policy and Procedures cited 9 times</a:t>
            </a:r>
            <a:endParaRPr>
              <a:solidFill>
                <a:schemeClr val="dk1"/>
              </a:solidFill>
            </a:endParaRPr>
          </a:p>
          <a:p>
            <a:pPr marL="457200" lvl="0" indent="0" algn="l" rtl="0">
              <a:spcBef>
                <a:spcPts val="0"/>
              </a:spcBef>
              <a:spcAft>
                <a:spcPts val="0"/>
              </a:spcAft>
              <a:buNone/>
            </a:pPr>
            <a:endParaRPr>
              <a:solidFill>
                <a:schemeClr val="dk1"/>
              </a:solidFill>
            </a:endParaRPr>
          </a:p>
          <a:p>
            <a:pPr marL="457200" lvl="0" indent="-317500" algn="l" rtl="0">
              <a:spcBef>
                <a:spcPts val="0"/>
              </a:spcBef>
              <a:spcAft>
                <a:spcPts val="0"/>
              </a:spcAft>
              <a:buClr>
                <a:schemeClr val="dk1"/>
              </a:buClr>
              <a:buSzPts val="1400"/>
              <a:buChar char="●"/>
            </a:pPr>
            <a:r>
              <a:rPr lang="en-US">
                <a:solidFill>
                  <a:schemeClr val="dk1"/>
                </a:solidFill>
              </a:rPr>
              <a:t>0734- Staff first Aid/CPR Cited 9 times</a:t>
            </a:r>
            <a:endParaRPr>
              <a:solidFill>
                <a:schemeClr val="dk1"/>
              </a:solidFill>
            </a:endParaRPr>
          </a:p>
          <a:p>
            <a:pPr marL="457200" lvl="0" indent="0" algn="l" rtl="0">
              <a:spcBef>
                <a:spcPts val="0"/>
              </a:spcBef>
              <a:spcAft>
                <a:spcPts val="0"/>
              </a:spcAft>
              <a:buNone/>
            </a:pPr>
            <a:endParaRPr>
              <a:solidFill>
                <a:schemeClr val="dk1"/>
              </a:solidFill>
            </a:endParaRPr>
          </a:p>
          <a:p>
            <a:pPr marL="457200" lvl="0" indent="-317500" algn="l" rtl="0">
              <a:spcBef>
                <a:spcPts val="0"/>
              </a:spcBef>
              <a:spcAft>
                <a:spcPts val="0"/>
              </a:spcAft>
              <a:buClr>
                <a:schemeClr val="dk1"/>
              </a:buClr>
              <a:buSzPts val="1400"/>
              <a:buChar char="●"/>
            </a:pPr>
            <a:r>
              <a:rPr lang="en-US">
                <a:solidFill>
                  <a:schemeClr val="dk1"/>
                </a:solidFill>
              </a:rPr>
              <a:t>0240- Dept Oversight Access Client Records cited 8 times</a:t>
            </a:r>
            <a:endParaRPr>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f5dc544604_0_31"/>
          <p:cNvSpPr txBox="1">
            <a:spLocks noGrp="1"/>
          </p:cNvSpPr>
          <p:nvPr>
            <p:ph type="title"/>
          </p:nvPr>
        </p:nvSpPr>
        <p:spPr>
          <a:xfrm>
            <a:off x="2645794" y="2320089"/>
            <a:ext cx="6292200" cy="757800"/>
          </a:xfrm>
          <a:prstGeom prst="rect">
            <a:avLst/>
          </a:prstGeom>
        </p:spPr>
        <p:txBody>
          <a:bodyPr spcFirstLastPara="1" wrap="square" lIns="91425" tIns="45700" rIns="91425" bIns="45700" anchor="t" anchorCtr="0">
            <a:noAutofit/>
          </a:bodyPr>
          <a:lstStyle/>
          <a:p>
            <a:pPr marL="0" lvl="0" indent="0" algn="ctr" rtl="0">
              <a:spcBef>
                <a:spcPts val="0"/>
              </a:spcBef>
              <a:spcAft>
                <a:spcPts val="0"/>
              </a:spcAft>
              <a:buNone/>
            </a:pPr>
            <a:r>
              <a:rPr lang="en-US"/>
              <a:t>QUESTIONS?????</a:t>
            </a:r>
            <a:endParaRPr/>
          </a:p>
        </p:txBody>
      </p:sp>
      <p:sp>
        <p:nvSpPr>
          <p:cNvPr id="97" name="Google Shape;97;g3f5dc544604_0_31"/>
          <p:cNvSpPr txBox="1"/>
          <p:nvPr/>
        </p:nvSpPr>
        <p:spPr>
          <a:xfrm>
            <a:off x="262150" y="5096300"/>
            <a:ext cx="6312600" cy="84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a:solidFill>
                  <a:schemeClr val="dk1"/>
                </a:solidFill>
              </a:rPr>
              <a:t>Dr. Steve Cox, DNP, RN</a:t>
            </a:r>
            <a:endParaRPr>
              <a:solidFill>
                <a:schemeClr val="dk1"/>
              </a:solidFill>
            </a:endParaRPr>
          </a:p>
          <a:p>
            <a:pPr marL="0" lvl="0" indent="0" algn="l" rtl="0">
              <a:spcBef>
                <a:spcPts val="0"/>
              </a:spcBef>
              <a:spcAft>
                <a:spcPts val="0"/>
              </a:spcAft>
              <a:buNone/>
            </a:pPr>
            <a:r>
              <a:rPr lang="en-US">
                <a:solidFill>
                  <a:schemeClr val="dk1"/>
                </a:solidFill>
              </a:rPr>
              <a:t>Branch Chief, Home and Community Facilities</a:t>
            </a:r>
            <a:endParaRPr>
              <a:solidFill>
                <a:schemeClr val="dk1"/>
              </a:solidFill>
            </a:endParaRPr>
          </a:p>
          <a:p>
            <a:pPr marL="0" lvl="0" indent="0" algn="l" rtl="0">
              <a:spcBef>
                <a:spcPts val="0"/>
              </a:spcBef>
              <a:spcAft>
                <a:spcPts val="0"/>
              </a:spcAft>
              <a:buNone/>
            </a:pPr>
            <a:r>
              <a:rPr lang="en-US">
                <a:solidFill>
                  <a:schemeClr val="dk1"/>
                </a:solidFill>
              </a:rPr>
              <a:t>CDPHE/HFEMSD</a:t>
            </a:r>
            <a:endParaRPr>
              <a:solidFill>
                <a:schemeClr val="dk1"/>
              </a:solidFill>
            </a:endParaRPr>
          </a:p>
        </p:txBody>
      </p:sp>
    </p:spTree>
  </p:cSld>
  <p:clrMapOvr>
    <a:masterClrMapping/>
  </p:clrMapOvr>
</p:sld>
</file>

<file path=ppt/theme/theme1.xml><?xml version="1.0" encoding="utf-8"?>
<a:theme xmlns:a="http://schemas.openxmlformats.org/drawingml/2006/main" name="HFEMSD">
  <a:themeElements>
    <a:clrScheme name="">
      <a:dk1>
        <a:srgbClr val="FFFFFF"/>
      </a:dk1>
      <a:lt1>
        <a:srgbClr val="FFFFFF"/>
      </a:lt1>
      <a:dk2>
        <a:srgbClr val="DCDEE0"/>
      </a:dk2>
      <a:lt2>
        <a:srgbClr val="53585F"/>
      </a:lt2>
      <a:accent1>
        <a:srgbClr val="0365C0"/>
      </a:accent1>
      <a:accent2>
        <a:srgbClr val="00882B"/>
      </a:accent2>
      <a:accent3>
        <a:srgbClr val="FFFFFF"/>
      </a:accent3>
      <a:accent4>
        <a:srgbClr val="DADADA"/>
      </a:accent4>
      <a:accent5>
        <a:srgbClr val="AAB8DC"/>
      </a:accent5>
      <a:accent6>
        <a:srgbClr val="007B2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447EC50114624A9799974B2072D88F" ma:contentTypeVersion="10" ma:contentTypeDescription="Create a new document." ma:contentTypeScope="" ma:versionID="0c9560b36e4d8d42e83f34486c60c3cf">
  <xsd:schema xmlns:xsd="http://www.w3.org/2001/XMLSchema" xmlns:xs="http://www.w3.org/2001/XMLSchema" xmlns:p="http://schemas.microsoft.com/office/2006/metadata/properties" xmlns:ns2="884ae28d-aac6-440a-89b0-1cedf66fb95d" xmlns:ns3="fd74609e-09d2-4da3-a040-7e20f9afbf37" targetNamespace="http://schemas.microsoft.com/office/2006/metadata/properties" ma:root="true" ma:fieldsID="bc495697763f94cb291ac91221cc8aa1" ns2:_="" ns3:_="">
    <xsd:import namespace="884ae28d-aac6-440a-89b0-1cedf66fb95d"/>
    <xsd:import namespace="fd74609e-09d2-4da3-a040-7e20f9afbf3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4ae28d-aac6-440a-89b0-1cedf66fb9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d74609e-09d2-4da3-a040-7e20f9afbf3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33C8FD6-ECA6-42BA-A803-C775621E3789}"/>
</file>

<file path=customXml/itemProps2.xml><?xml version="1.0" encoding="utf-8"?>
<ds:datastoreItem xmlns:ds="http://schemas.openxmlformats.org/officeDocument/2006/customXml" ds:itemID="{0ADEEB0C-2D4B-4D1C-89DE-622277CC1DF9}"/>
</file>

<file path=customXml/itemProps3.xml><?xml version="1.0" encoding="utf-8"?>
<ds:datastoreItem xmlns:ds="http://schemas.openxmlformats.org/officeDocument/2006/customXml" ds:itemID="{404A30E6-0EBE-43E9-BC86-BA764F115EF5}"/>
</file>

<file path=docProps/app.xml><?xml version="1.0" encoding="utf-8"?>
<Properties xmlns="http://schemas.openxmlformats.org/officeDocument/2006/extended-properties" xmlns:vt="http://schemas.openxmlformats.org/officeDocument/2006/docPropsVTypes">
  <TotalTime>0</TotalTime>
  <Words>1238</Words>
  <Application>Microsoft Office PowerPoint</Application>
  <PresentationFormat>Widescreen</PresentationFormat>
  <Paragraphs>76</Paragraphs>
  <Slides>9</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Trebuchet MS</vt:lpstr>
      <vt:lpstr>HFEMSD</vt:lpstr>
      <vt:lpstr>CDPHE UPDATES AND INFORMATION</vt:lpstr>
      <vt:lpstr>New CDPHE Resources</vt:lpstr>
      <vt:lpstr>Chapter 2 Regulatory updates</vt:lpstr>
      <vt:lpstr>PowerPoint Presentation</vt:lpstr>
      <vt:lpstr>PowerPoint Presentation</vt:lpstr>
      <vt:lpstr>ALAC Updates</vt:lpstr>
      <vt:lpstr>Survey Trends, Findings and common deficiencies</vt:lpstr>
      <vt:lpstr>Deficiencies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Bralish, Jessica</dc:creator>
  <cp:lastModifiedBy>Cox, Steve</cp:lastModifiedBy>
  <cp:revision>1</cp:revision>
  <dcterms:modified xsi:type="dcterms:W3CDTF">2026-09-14T20:53:17Z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0x01010016447EC50114624A9799974B2072D88F</vt:lpwstr>
  </property>
</Properties>
</file>